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260" r:id="rId4"/>
    <p:sldId id="261" r:id="rId5"/>
    <p:sldId id="312" r:id="rId6"/>
    <p:sldId id="287" r:id="rId7"/>
    <p:sldId id="288" r:id="rId8"/>
    <p:sldId id="289" r:id="rId9"/>
    <p:sldId id="264" r:id="rId10"/>
    <p:sldId id="313" r:id="rId11"/>
    <p:sldId id="265" r:id="rId12"/>
    <p:sldId id="314" r:id="rId13"/>
    <p:sldId id="315" r:id="rId14"/>
    <p:sldId id="316" r:id="rId15"/>
    <p:sldId id="275" r:id="rId16"/>
    <p:sldId id="318" r:id="rId17"/>
    <p:sldId id="317" r:id="rId18"/>
    <p:sldId id="319" r:id="rId19"/>
    <p:sldId id="277" r:id="rId20"/>
  </p:sldIdLst>
  <p:sldSz cx="12192000" cy="6858000"/>
  <p:notesSz cx="6858000" cy="9144000"/>
  <p:embeddedFontLst>
    <p:embeddedFont>
      <p:font typeface="Microsoft YaHei UI" charset="-122"/>
      <p:regular r:id="rId22"/>
      <p:bold r:id="rId23"/>
    </p:embeddedFont>
    <p:embeddedFont>
      <p:font typeface="Calibri Light" charset="0"/>
      <p:regular r:id="rId24"/>
      <p:italic r:id="rId25"/>
    </p:embeddedFont>
    <p:embeddedFont>
      <p:font typeface="Malgun Gothic" pitchFamily="34" charset="-127"/>
      <p:regular r:id="rId26"/>
      <p:bold r:id="rId27"/>
    </p:embeddedFont>
    <p:embeddedFont>
      <p:font typeface="MS UI Gothic" pitchFamily="34" charset="-128"/>
      <p:regular r:id="rId28"/>
    </p:embeddedFont>
    <p:embeddedFont>
      <p:font typeface="Microsoft YaHei UI Light" charset="-122"/>
      <p:regular r:id="rId29"/>
    </p:embeddedFont>
    <p:embeddedFont>
      <p:font typeface="Arial Unicode MS" pitchFamily="34" charset="-122"/>
      <p:regular r:id="rId30"/>
    </p:embeddedFont>
    <p:embeddedFont>
      <p:font typeface="Microsoft JhengHei Light" charset="-120"/>
      <p:regular r:id="rId31"/>
    </p:embeddedFont>
    <p:embeddedFont>
      <p:font typeface="Microsoft JhengHei" pitchFamily="34" charset="-120"/>
      <p:regular r:id="rId32"/>
      <p:bold r:id="rId33"/>
    </p:embeddedFont>
    <p:embeddedFont>
      <p:font typeface="Calibri" pitchFamily="34" charset="0"/>
      <p:regular r:id="rId34"/>
      <p:bold r:id="rId35"/>
      <p:italic r:id="rId36"/>
      <p:boldItalic r:id="rId37"/>
    </p:embeddedFont>
    <p:embeddedFont>
      <p:font typeface="Segoe UI Black" charset="0"/>
      <p:bold r:id="rId38"/>
      <p:boldItalic r:id="rId39"/>
    </p:embeddedFont>
    <p:embeddedFont>
      <p:font typeface="Bauhaus 93" pitchFamily="82" charset="0"/>
      <p:regular r:id="rId40"/>
    </p:embeddedFont>
    <p:embeddedFont>
      <p:font typeface="Microsoft JhengHei UI" charset="-120"/>
      <p:regular r:id="rId41"/>
      <p:bold r:id="rId4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D6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95488" autoAdjust="0"/>
  </p:normalViewPr>
  <p:slideViewPr>
    <p:cSldViewPr snapToGrid="0">
      <p:cViewPr varScale="1">
        <p:scale>
          <a:sx n="83" d="100"/>
          <a:sy n="83" d="100"/>
        </p:scale>
        <p:origin x="-324" y="-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56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image" Target="../media/image4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image" Target="../media/image4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FFA633-3CFD-41E5-8A4F-CA33F963DFE3}" type="doc">
      <dgm:prSet loTypeId="urn:microsoft.com/office/officeart/2008/layout/AlternatingHexagons" loCatId="list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zh-CN" altLang="en-US"/>
        </a:p>
      </dgm:t>
    </dgm:pt>
    <dgm:pt modelId="{1B70D3ED-C4AD-4457-9CA1-5545B88214DA}">
      <dgm:prSet phldrT="[文本]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</dgm:spPr>
      <dgm:t>
        <a:bodyPr/>
        <a:lstStyle/>
        <a:p>
          <a:r>
            <a:rPr lang="en-US" altLang="zh-CN" dirty="0" smtClean="0"/>
            <a:t>01</a:t>
          </a:r>
          <a:endParaRPr lang="zh-CN" altLang="en-US" dirty="0"/>
        </a:p>
      </dgm:t>
    </dgm:pt>
    <dgm:pt modelId="{EE63385D-2B55-419A-88D6-AE0F73FAD6A7}" type="parTrans" cxnId="{E108CD71-15C9-4E24-992D-7F17F20FD494}">
      <dgm:prSet/>
      <dgm:spPr/>
      <dgm:t>
        <a:bodyPr/>
        <a:lstStyle/>
        <a:p>
          <a:endParaRPr lang="zh-CN" altLang="en-US"/>
        </a:p>
      </dgm:t>
    </dgm:pt>
    <dgm:pt modelId="{52961B80-FFCE-4347-97B7-0E1FECEE77C6}" type="sibTrans" cxnId="{E108CD71-15C9-4E24-992D-7F17F20FD494}">
      <dgm:prSet/>
      <dgm:spPr>
        <a:blipFill rotWithShape="0">
          <a:blip xmlns:r="http://schemas.openxmlformats.org/officeDocument/2006/relationships" r:embed="rId2"/>
          <a:stretch>
            <a:fillRect/>
          </a:stretch>
        </a:blipFill>
        <a:ln>
          <a:noFill/>
        </a:ln>
      </dgm:spPr>
      <dgm:t>
        <a:bodyPr/>
        <a:lstStyle/>
        <a:p>
          <a:endParaRPr lang="zh-CN" altLang="en-US"/>
        </a:p>
      </dgm:t>
    </dgm:pt>
    <dgm:pt modelId="{B617BC6F-5F55-444C-A0E3-9ABCD7BCCB53}">
      <dgm:prSet phldrT="[文本]" custT="1"/>
      <dgm:spPr/>
      <dgm:t>
        <a:bodyPr/>
        <a:lstStyle/>
        <a:p>
          <a:pPr algn="ctr"/>
          <a:endParaRPr lang="zh-CN" altLang="en-US" sz="3200" dirty="0">
            <a:solidFill>
              <a:schemeClr val="accent4">
                <a:lumMod val="50000"/>
              </a:schemeClr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6517FABE-7279-45F8-96D6-18BED2BD096F}" type="parTrans" cxnId="{FA1A2F6B-2954-44FE-880F-8C12176FDBE0}">
      <dgm:prSet/>
      <dgm:spPr/>
      <dgm:t>
        <a:bodyPr/>
        <a:lstStyle/>
        <a:p>
          <a:endParaRPr lang="zh-CN" altLang="en-US"/>
        </a:p>
      </dgm:t>
    </dgm:pt>
    <dgm:pt modelId="{4C7EDEB6-DE6F-423E-97CB-0067A85FE6AF}" type="sibTrans" cxnId="{FA1A2F6B-2954-44FE-880F-8C12176FDBE0}">
      <dgm:prSet/>
      <dgm:spPr/>
      <dgm:t>
        <a:bodyPr/>
        <a:lstStyle/>
        <a:p>
          <a:endParaRPr lang="zh-CN" altLang="en-US"/>
        </a:p>
      </dgm:t>
    </dgm:pt>
    <dgm:pt modelId="{1DE71B05-1F10-4F04-BE34-5E11457B2614}">
      <dgm:prSet phldrT="[文本]"/>
      <dgm:spPr>
        <a:blipFill rotWithShape="0">
          <a:blip xmlns:r="http://schemas.openxmlformats.org/officeDocument/2006/relationships" r:embed="rId3"/>
          <a:stretch>
            <a:fillRect/>
          </a:stretch>
        </a:blipFill>
        <a:ln>
          <a:noFill/>
        </a:ln>
      </dgm:spPr>
      <dgm:t>
        <a:bodyPr/>
        <a:lstStyle/>
        <a:p>
          <a:r>
            <a:rPr lang="en-US" altLang="zh-CN" dirty="0" smtClean="0"/>
            <a:t>02</a:t>
          </a:r>
          <a:endParaRPr lang="zh-CN" altLang="en-US" dirty="0"/>
        </a:p>
      </dgm:t>
    </dgm:pt>
    <dgm:pt modelId="{88D3C241-09FB-46FD-9FCE-25D9BEE40DCB}" type="parTrans" cxnId="{64A09BFF-1455-4399-A212-3B8B96C8F6D5}">
      <dgm:prSet/>
      <dgm:spPr/>
      <dgm:t>
        <a:bodyPr/>
        <a:lstStyle/>
        <a:p>
          <a:endParaRPr lang="zh-CN" altLang="en-US"/>
        </a:p>
      </dgm:t>
    </dgm:pt>
    <dgm:pt modelId="{5A00E576-E89E-4534-A865-C38C69F01E1A}" type="sibTrans" cxnId="{64A09BFF-1455-4399-A212-3B8B96C8F6D5}">
      <dgm:prSet/>
      <dgm:spPr>
        <a:ln>
          <a:noFill/>
        </a:ln>
      </dgm:spPr>
      <dgm:t>
        <a:bodyPr/>
        <a:lstStyle/>
        <a:p>
          <a:endParaRPr lang="zh-CN" altLang="en-US" dirty="0"/>
        </a:p>
      </dgm:t>
    </dgm:pt>
    <dgm:pt modelId="{DB1C3A2E-E65E-4141-A627-DD63AC69AA32}">
      <dgm:prSet phldrT="[文本]" custT="1"/>
      <dgm:spPr/>
      <dgm:t>
        <a:bodyPr/>
        <a:lstStyle/>
        <a:p>
          <a:pPr algn="ctr"/>
          <a:endParaRPr lang="zh-CN" altLang="en-US" sz="3200" dirty="0">
            <a:solidFill>
              <a:schemeClr val="accent4">
                <a:lumMod val="50000"/>
              </a:schemeClr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8AD35D20-BF6B-4B1B-897D-4A4AE4B5118E}" type="parTrans" cxnId="{F7BDFB71-BC3E-48B3-846C-F16BBF053B2B}">
      <dgm:prSet/>
      <dgm:spPr/>
      <dgm:t>
        <a:bodyPr/>
        <a:lstStyle/>
        <a:p>
          <a:endParaRPr lang="zh-CN" altLang="en-US"/>
        </a:p>
      </dgm:t>
    </dgm:pt>
    <dgm:pt modelId="{D996EFF2-7F71-45D4-920F-20A6F38AE9CA}" type="sibTrans" cxnId="{F7BDFB71-BC3E-48B3-846C-F16BBF053B2B}">
      <dgm:prSet/>
      <dgm:spPr/>
      <dgm:t>
        <a:bodyPr/>
        <a:lstStyle/>
        <a:p>
          <a:endParaRPr lang="zh-CN" altLang="en-US"/>
        </a:p>
      </dgm:t>
    </dgm:pt>
    <dgm:pt modelId="{E18DE266-E068-457D-860F-56F8D1E4F62B}" type="pres">
      <dgm:prSet presAssocID="{25FFA633-3CFD-41E5-8A4F-CA33F963DFE3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5967A214-005E-4B8E-9312-920E4388FDDD}" type="pres">
      <dgm:prSet presAssocID="{1B70D3ED-C4AD-4457-9CA1-5545B88214DA}" presName="composite" presStyleCnt="0"/>
      <dgm:spPr/>
    </dgm:pt>
    <dgm:pt modelId="{3137E20A-A15B-4E39-BC74-F13B65AEE3DC}" type="pres">
      <dgm:prSet presAssocID="{1B70D3ED-C4AD-4457-9CA1-5545B88214DA}" presName="Parent1" presStyleLbl="node1" presStyleIdx="0" presStyleCnt="4" custScaleX="2000000" custScaleY="2000000" custLinFactX="795748" custLinFactY="30085" custLinFactNeighborX="800000" custLinFactNeighborY="10000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C2E00EF-5761-4B7B-B814-C5BAE3B4235E}" type="pres">
      <dgm:prSet presAssocID="{1B70D3ED-C4AD-4457-9CA1-5545B88214DA}" presName="Childtext1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3B009F1-3A8D-444B-AB0C-16F10944E078}" type="pres">
      <dgm:prSet presAssocID="{1B70D3ED-C4AD-4457-9CA1-5545B88214DA}" presName="BalanceSpacing" presStyleCnt="0"/>
      <dgm:spPr/>
    </dgm:pt>
    <dgm:pt modelId="{9E062FEE-0F72-4E66-9725-ACB5422C8105}" type="pres">
      <dgm:prSet presAssocID="{1B70D3ED-C4AD-4457-9CA1-5545B88214DA}" presName="BalanceSpacing1" presStyleCnt="0"/>
      <dgm:spPr/>
    </dgm:pt>
    <dgm:pt modelId="{B44ECC5F-91DA-44C6-90D8-AF080861B3F0}" type="pres">
      <dgm:prSet presAssocID="{52961B80-FFCE-4347-97B7-0E1FECEE77C6}" presName="Accent1Text" presStyleLbl="node1" presStyleIdx="1" presStyleCnt="4" custScaleX="2000000" custScaleY="1421176" custLinFactX="-700000" custLinFactNeighborX="-717103" custLinFactNeighborY="-46838"/>
      <dgm:spPr/>
      <dgm:t>
        <a:bodyPr/>
        <a:lstStyle/>
        <a:p>
          <a:endParaRPr lang="zh-CN" altLang="en-US"/>
        </a:p>
      </dgm:t>
    </dgm:pt>
    <dgm:pt modelId="{3C90824E-F2FE-4B24-969C-0D4A46E45DF9}" type="pres">
      <dgm:prSet presAssocID="{52961B80-FFCE-4347-97B7-0E1FECEE77C6}" presName="spaceBetweenRectangles" presStyleCnt="0"/>
      <dgm:spPr/>
    </dgm:pt>
    <dgm:pt modelId="{E66F51DD-6AA0-4564-A5FB-14DAEA8C9497}" type="pres">
      <dgm:prSet presAssocID="{1DE71B05-1F10-4F04-BE34-5E11457B2614}" presName="composite" presStyleCnt="0"/>
      <dgm:spPr/>
    </dgm:pt>
    <dgm:pt modelId="{8FA9F225-8FC8-4167-8CFF-9B83C343BD56}" type="pres">
      <dgm:prSet presAssocID="{1DE71B05-1F10-4F04-BE34-5E11457B2614}" presName="Parent1" presStyleLbl="node1" presStyleIdx="2" presStyleCnt="4" custScaleX="2000000" custScaleY="1272797" custLinFactX="-900000" custLinFactNeighborX="-933337" custLinFactNeighborY="-87247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C1FBC0D-1286-4406-9283-B368208F8C92}" type="pres">
      <dgm:prSet presAssocID="{1DE71B05-1F10-4F04-BE34-5E11457B2614}" presName="Childtext1" presStyleLbl="revTx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743D386-84F6-4811-B570-C86C81F3BFEE}" type="pres">
      <dgm:prSet presAssocID="{1DE71B05-1F10-4F04-BE34-5E11457B2614}" presName="BalanceSpacing" presStyleCnt="0"/>
      <dgm:spPr/>
    </dgm:pt>
    <dgm:pt modelId="{F0A01D25-E1EF-4561-BECF-72401201A038}" type="pres">
      <dgm:prSet presAssocID="{1DE71B05-1F10-4F04-BE34-5E11457B2614}" presName="BalanceSpacing1" presStyleCnt="0"/>
      <dgm:spPr/>
    </dgm:pt>
    <dgm:pt modelId="{1D21488D-625B-454C-BE23-B7757044AB18}" type="pres">
      <dgm:prSet presAssocID="{5A00E576-E89E-4534-A865-C38C69F01E1A}" presName="Accent1Text" presStyleLbl="node1" presStyleIdx="3" presStyleCnt="4" custLinFactX="300000" custLinFactNeighborX="324695" custLinFactNeighborY="71577"/>
      <dgm:spPr/>
      <dgm:t>
        <a:bodyPr/>
        <a:lstStyle/>
        <a:p>
          <a:endParaRPr lang="zh-CN" altLang="en-US"/>
        </a:p>
      </dgm:t>
    </dgm:pt>
  </dgm:ptLst>
  <dgm:cxnLst>
    <dgm:cxn modelId="{64A09BFF-1455-4399-A212-3B8B96C8F6D5}" srcId="{25FFA633-3CFD-41E5-8A4F-CA33F963DFE3}" destId="{1DE71B05-1F10-4F04-BE34-5E11457B2614}" srcOrd="1" destOrd="0" parTransId="{88D3C241-09FB-46FD-9FCE-25D9BEE40DCB}" sibTransId="{5A00E576-E89E-4534-A865-C38C69F01E1A}"/>
    <dgm:cxn modelId="{FA1A2F6B-2954-44FE-880F-8C12176FDBE0}" srcId="{1B70D3ED-C4AD-4457-9CA1-5545B88214DA}" destId="{B617BC6F-5F55-444C-A0E3-9ABCD7BCCB53}" srcOrd="0" destOrd="0" parTransId="{6517FABE-7279-45F8-96D6-18BED2BD096F}" sibTransId="{4C7EDEB6-DE6F-423E-97CB-0067A85FE6AF}"/>
    <dgm:cxn modelId="{499ABA5D-6D68-4294-B621-413FA22F5D36}" type="presOf" srcId="{5A00E576-E89E-4534-A865-C38C69F01E1A}" destId="{1D21488D-625B-454C-BE23-B7757044AB18}" srcOrd="0" destOrd="0" presId="urn:microsoft.com/office/officeart/2008/layout/AlternatingHexagons"/>
    <dgm:cxn modelId="{F07DEE3C-2174-471C-A603-9CAF8DE88C7D}" type="presOf" srcId="{1B70D3ED-C4AD-4457-9CA1-5545B88214DA}" destId="{3137E20A-A15B-4E39-BC74-F13B65AEE3DC}" srcOrd="0" destOrd="0" presId="urn:microsoft.com/office/officeart/2008/layout/AlternatingHexagons"/>
    <dgm:cxn modelId="{75C304B3-0709-4084-9AC5-727E3AC28EE6}" type="presOf" srcId="{1DE71B05-1F10-4F04-BE34-5E11457B2614}" destId="{8FA9F225-8FC8-4167-8CFF-9B83C343BD56}" srcOrd="0" destOrd="0" presId="urn:microsoft.com/office/officeart/2008/layout/AlternatingHexagons"/>
    <dgm:cxn modelId="{F7BDFB71-BC3E-48B3-846C-F16BBF053B2B}" srcId="{1DE71B05-1F10-4F04-BE34-5E11457B2614}" destId="{DB1C3A2E-E65E-4141-A627-DD63AC69AA32}" srcOrd="0" destOrd="0" parTransId="{8AD35D20-BF6B-4B1B-897D-4A4AE4B5118E}" sibTransId="{D996EFF2-7F71-45D4-920F-20A6F38AE9CA}"/>
    <dgm:cxn modelId="{0C18A9F0-2284-419D-836A-8C08528F8AB9}" type="presOf" srcId="{B617BC6F-5F55-444C-A0E3-9ABCD7BCCB53}" destId="{CC2E00EF-5761-4B7B-B814-C5BAE3B4235E}" srcOrd="0" destOrd="0" presId="urn:microsoft.com/office/officeart/2008/layout/AlternatingHexagons"/>
    <dgm:cxn modelId="{333DA797-9C16-4990-A76B-A13D010BA643}" type="presOf" srcId="{25FFA633-3CFD-41E5-8A4F-CA33F963DFE3}" destId="{E18DE266-E068-457D-860F-56F8D1E4F62B}" srcOrd="0" destOrd="0" presId="urn:microsoft.com/office/officeart/2008/layout/AlternatingHexagons"/>
    <dgm:cxn modelId="{94D0EFB7-A76D-44D1-855C-B879A0E5202C}" type="presOf" srcId="{DB1C3A2E-E65E-4141-A627-DD63AC69AA32}" destId="{6C1FBC0D-1286-4406-9283-B368208F8C92}" srcOrd="0" destOrd="0" presId="urn:microsoft.com/office/officeart/2008/layout/AlternatingHexagons"/>
    <dgm:cxn modelId="{E108CD71-15C9-4E24-992D-7F17F20FD494}" srcId="{25FFA633-3CFD-41E5-8A4F-CA33F963DFE3}" destId="{1B70D3ED-C4AD-4457-9CA1-5545B88214DA}" srcOrd="0" destOrd="0" parTransId="{EE63385D-2B55-419A-88D6-AE0F73FAD6A7}" sibTransId="{52961B80-FFCE-4347-97B7-0E1FECEE77C6}"/>
    <dgm:cxn modelId="{6EDA15DD-A490-4403-84CF-B71674860A9B}" type="presOf" srcId="{52961B80-FFCE-4347-97B7-0E1FECEE77C6}" destId="{B44ECC5F-91DA-44C6-90D8-AF080861B3F0}" srcOrd="0" destOrd="0" presId="urn:microsoft.com/office/officeart/2008/layout/AlternatingHexagons"/>
    <dgm:cxn modelId="{9712CC13-DA19-4D28-9A4A-3BD022BF783F}" type="presParOf" srcId="{E18DE266-E068-457D-860F-56F8D1E4F62B}" destId="{5967A214-005E-4B8E-9312-920E4388FDDD}" srcOrd="0" destOrd="0" presId="urn:microsoft.com/office/officeart/2008/layout/AlternatingHexagons"/>
    <dgm:cxn modelId="{5C497C65-AA69-4804-BD4F-57D644A436B0}" type="presParOf" srcId="{5967A214-005E-4B8E-9312-920E4388FDDD}" destId="{3137E20A-A15B-4E39-BC74-F13B65AEE3DC}" srcOrd="0" destOrd="0" presId="urn:microsoft.com/office/officeart/2008/layout/AlternatingHexagons"/>
    <dgm:cxn modelId="{BFC9EC1F-49D8-4963-AC75-1D032EA5E412}" type="presParOf" srcId="{5967A214-005E-4B8E-9312-920E4388FDDD}" destId="{CC2E00EF-5761-4B7B-B814-C5BAE3B4235E}" srcOrd="1" destOrd="0" presId="urn:microsoft.com/office/officeart/2008/layout/AlternatingHexagons"/>
    <dgm:cxn modelId="{277FF90A-0CC4-4C22-B438-F891B2802A8C}" type="presParOf" srcId="{5967A214-005E-4B8E-9312-920E4388FDDD}" destId="{A3B009F1-3A8D-444B-AB0C-16F10944E078}" srcOrd="2" destOrd="0" presId="urn:microsoft.com/office/officeart/2008/layout/AlternatingHexagons"/>
    <dgm:cxn modelId="{AE419C5F-DD28-404B-BCE3-2F1A9290ABC1}" type="presParOf" srcId="{5967A214-005E-4B8E-9312-920E4388FDDD}" destId="{9E062FEE-0F72-4E66-9725-ACB5422C8105}" srcOrd="3" destOrd="0" presId="urn:microsoft.com/office/officeart/2008/layout/AlternatingHexagons"/>
    <dgm:cxn modelId="{8739ADE4-EDF7-40DA-9AC4-F26D80FA322B}" type="presParOf" srcId="{5967A214-005E-4B8E-9312-920E4388FDDD}" destId="{B44ECC5F-91DA-44C6-90D8-AF080861B3F0}" srcOrd="4" destOrd="0" presId="urn:microsoft.com/office/officeart/2008/layout/AlternatingHexagons"/>
    <dgm:cxn modelId="{5E16812E-30BB-4CC6-8DA4-D4530D19D51F}" type="presParOf" srcId="{E18DE266-E068-457D-860F-56F8D1E4F62B}" destId="{3C90824E-F2FE-4B24-969C-0D4A46E45DF9}" srcOrd="1" destOrd="0" presId="urn:microsoft.com/office/officeart/2008/layout/AlternatingHexagons"/>
    <dgm:cxn modelId="{E9A6FD26-670B-41D4-91CD-7326EFEBE20B}" type="presParOf" srcId="{E18DE266-E068-457D-860F-56F8D1E4F62B}" destId="{E66F51DD-6AA0-4564-A5FB-14DAEA8C9497}" srcOrd="2" destOrd="0" presId="urn:microsoft.com/office/officeart/2008/layout/AlternatingHexagons"/>
    <dgm:cxn modelId="{3D165FF2-E0A3-44BA-8595-12E61C512406}" type="presParOf" srcId="{E66F51DD-6AA0-4564-A5FB-14DAEA8C9497}" destId="{8FA9F225-8FC8-4167-8CFF-9B83C343BD56}" srcOrd="0" destOrd="0" presId="urn:microsoft.com/office/officeart/2008/layout/AlternatingHexagons"/>
    <dgm:cxn modelId="{1919372D-7F31-459E-B540-FD3CDCA4DF9C}" type="presParOf" srcId="{E66F51DD-6AA0-4564-A5FB-14DAEA8C9497}" destId="{6C1FBC0D-1286-4406-9283-B368208F8C92}" srcOrd="1" destOrd="0" presId="urn:microsoft.com/office/officeart/2008/layout/AlternatingHexagons"/>
    <dgm:cxn modelId="{8060154E-ADE4-46B7-B768-AB2FBB4BCB62}" type="presParOf" srcId="{E66F51DD-6AA0-4564-A5FB-14DAEA8C9497}" destId="{5743D386-84F6-4811-B570-C86C81F3BFEE}" srcOrd="2" destOrd="0" presId="urn:microsoft.com/office/officeart/2008/layout/AlternatingHexagons"/>
    <dgm:cxn modelId="{73E320F2-5997-45D6-92B7-D32FB3BB8F2F}" type="presParOf" srcId="{E66F51DD-6AA0-4564-A5FB-14DAEA8C9497}" destId="{F0A01D25-E1EF-4561-BECF-72401201A038}" srcOrd="3" destOrd="0" presId="urn:microsoft.com/office/officeart/2008/layout/AlternatingHexagons"/>
    <dgm:cxn modelId="{49A70D53-0EEC-48DA-84C4-7A6A1B754479}" type="presParOf" srcId="{E66F51DD-6AA0-4564-A5FB-14DAEA8C9497}" destId="{1D21488D-625B-454C-BE23-B7757044AB18}" srcOrd="4" destOrd="0" presId="urn:microsoft.com/office/officeart/2008/layout/AlternatingHexagons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37E20A-A15B-4E39-BC74-F13B65AEE3DC}">
      <dsp:nvSpPr>
        <dsp:cNvPr id="0" name=""/>
        <dsp:cNvSpPr/>
      </dsp:nvSpPr>
      <dsp:spPr>
        <a:xfrm rot="5400000">
          <a:off x="4473784" y="354975"/>
          <a:ext cx="2703465" cy="2352014"/>
        </a:xfrm>
        <a:prstGeom prst="hexagon">
          <a:avLst>
            <a:gd name="adj" fmla="val 25000"/>
            <a:gd name="vf" fmla="val 11547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5300" kern="1200" dirty="0" smtClean="0"/>
            <a:t>01</a:t>
          </a:r>
          <a:endParaRPr lang="zh-CN" altLang="en-US" sz="5300" kern="1200" dirty="0"/>
        </a:p>
      </dsp:txBody>
      <dsp:txXfrm rot="-5400000">
        <a:off x="5016031" y="600540"/>
        <a:ext cx="1618970" cy="1860885"/>
      </dsp:txXfrm>
    </dsp:sp>
    <dsp:sp modelId="{CC2E00EF-5761-4B7B-B814-C5BAE3B4235E}">
      <dsp:nvSpPr>
        <dsp:cNvPr id="0" name=""/>
        <dsp:cNvSpPr/>
      </dsp:nvSpPr>
      <dsp:spPr>
        <a:xfrm>
          <a:off x="4011274" y="1314590"/>
          <a:ext cx="150853" cy="81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3200" kern="1200" dirty="0">
            <a:solidFill>
              <a:schemeClr val="accent4">
                <a:lumMod val="50000"/>
              </a:schemeClr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4011274" y="1314590"/>
        <a:ext cx="150853" cy="81103"/>
      </dsp:txXfrm>
    </dsp:sp>
    <dsp:sp modelId="{B44ECC5F-91DA-44C6-90D8-AF080861B3F0}">
      <dsp:nvSpPr>
        <dsp:cNvPr id="0" name=""/>
        <dsp:cNvSpPr/>
      </dsp:nvSpPr>
      <dsp:spPr>
        <a:xfrm rot="5400000">
          <a:off x="1194848" y="115822"/>
          <a:ext cx="1921050" cy="2352014"/>
        </a:xfrm>
        <a:prstGeom prst="hexagon">
          <a:avLst>
            <a:gd name="adj" fmla="val 25000"/>
            <a:gd name="vf" fmla="val 11547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3400" kern="1200"/>
        </a:p>
      </dsp:txBody>
      <dsp:txXfrm rot="-5400000">
        <a:off x="1371368" y="651479"/>
        <a:ext cx="1568010" cy="1280700"/>
      </dsp:txXfrm>
    </dsp:sp>
    <dsp:sp modelId="{8FA9F225-8FC8-4167-8CFF-9B83C343BD56}">
      <dsp:nvSpPr>
        <dsp:cNvPr id="0" name=""/>
        <dsp:cNvSpPr/>
      </dsp:nvSpPr>
      <dsp:spPr>
        <a:xfrm rot="5400000">
          <a:off x="869142" y="2252735"/>
          <a:ext cx="1720481" cy="2352014"/>
        </a:xfrm>
        <a:prstGeom prst="hexagon">
          <a:avLst>
            <a:gd name="adj" fmla="val 25000"/>
            <a:gd name="vf" fmla="val 11547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5200" kern="1200" dirty="0" smtClean="0"/>
            <a:t>02</a:t>
          </a:r>
          <a:endParaRPr lang="zh-CN" altLang="en-US" sz="5200" kern="1200" dirty="0"/>
        </a:p>
      </dsp:txBody>
      <dsp:txXfrm rot="-5400000">
        <a:off x="945378" y="2855248"/>
        <a:ext cx="1568010" cy="1146987"/>
      </dsp:txXfrm>
    </dsp:sp>
    <dsp:sp modelId="{6C1FBC0D-1286-4406-9283-B368208F8C92}">
      <dsp:nvSpPr>
        <dsp:cNvPr id="0" name=""/>
        <dsp:cNvSpPr/>
      </dsp:nvSpPr>
      <dsp:spPr>
        <a:xfrm>
          <a:off x="3675747" y="3506125"/>
          <a:ext cx="145987" cy="81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3200" kern="1200" dirty="0">
            <a:solidFill>
              <a:schemeClr val="accent4">
                <a:lumMod val="50000"/>
              </a:schemeClr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675747" y="3506125"/>
        <a:ext cx="145987" cy="81103"/>
      </dsp:txXfrm>
    </dsp:sp>
    <dsp:sp modelId="{1D21488D-625B-454C-BE23-B7757044AB18}">
      <dsp:nvSpPr>
        <dsp:cNvPr id="0" name=""/>
        <dsp:cNvSpPr/>
      </dsp:nvSpPr>
      <dsp:spPr>
        <a:xfrm rot="5400000">
          <a:off x="4679469" y="3584630"/>
          <a:ext cx="135173" cy="117600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00" kern="1200" dirty="0"/>
        </a:p>
      </dsp:txBody>
      <dsp:txXfrm rot="-5400000">
        <a:off x="4706581" y="3596908"/>
        <a:ext cx="80948" cy="930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95D74-A285-47DF-9636-126780E17E97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37F667-B916-416D-B023-BD2407C73C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5282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E617-1852-4039-8A41-B4FBB6EED32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2017/8/11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81DC2-33FF-4022-91B5-C13EC2E37E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E617-1852-4039-8A41-B4FBB6EED32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2017/8/11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81DC2-33FF-4022-91B5-C13EC2E37E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E617-1852-4039-8A41-B4FBB6EED32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2017/8/11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81DC2-33FF-4022-91B5-C13EC2E37E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3E617-1852-4039-8A41-B4FBB6EED32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2017/8/11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81DC2-33FF-4022-91B5-C13EC2E37E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12322021" y="0"/>
            <a:ext cx="413057" cy="413057"/>
          </a:xfrm>
          <a:prstGeom prst="ellipse">
            <a:avLst/>
          </a:prstGeom>
          <a:solidFill>
            <a:schemeClr val="accent6">
              <a:lumMod val="7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12322021" y="575085"/>
            <a:ext cx="413057" cy="398582"/>
          </a:xfrm>
          <a:prstGeom prst="ellipse">
            <a:avLst/>
          </a:prstGeom>
          <a:solidFill>
            <a:srgbClr val="FFC000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椭圆 8"/>
          <p:cNvSpPr/>
          <p:nvPr userDrawn="1"/>
        </p:nvSpPr>
        <p:spPr>
          <a:xfrm>
            <a:off x="12322021" y="1135695"/>
            <a:ext cx="413057" cy="392442"/>
          </a:xfrm>
          <a:prstGeom prst="ellipse">
            <a:avLst/>
          </a:prstGeom>
          <a:solidFill>
            <a:schemeClr val="accent2">
              <a:lumMod val="50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椭圆 9"/>
          <p:cNvSpPr/>
          <p:nvPr userDrawn="1"/>
        </p:nvSpPr>
        <p:spPr>
          <a:xfrm>
            <a:off x="12322021" y="1690166"/>
            <a:ext cx="413057" cy="413057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554837" y="2384078"/>
            <a:ext cx="30837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spc="400" dirty="0">
                <a:solidFill>
                  <a:srgbClr val="FFC000"/>
                </a:solidFill>
                <a:latin typeface="Segoe UI Black" panose="020B0A02040204020203" pitchFamily="34" charset="0"/>
                <a:cs typeface="Segoe UI Black" panose="020B0A02040204020203" pitchFamily="34" charset="0"/>
              </a:rPr>
              <a:t>HIS</a:t>
            </a:r>
            <a:endParaRPr lang="zh-CN" altLang="en-US" sz="8000" spc="400" dirty="0">
              <a:solidFill>
                <a:srgbClr val="FFC000"/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955437" y="3373155"/>
            <a:ext cx="22811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rgbClr val="FFC000"/>
                </a:solidFill>
              </a:rPr>
              <a:t>后台</a:t>
            </a:r>
            <a:endParaRPr lang="zh-CN" altLang="en-US" sz="4400" dirty="0">
              <a:solidFill>
                <a:srgbClr val="FFC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28715" y="4036552"/>
            <a:ext cx="3134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rgbClr val="FFC000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管理系统</a:t>
            </a:r>
            <a:endParaRPr lang="zh-CN" altLang="en-US" sz="2400" dirty="0">
              <a:solidFill>
                <a:srgbClr val="FFC000"/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15" name="L 形 13"/>
          <p:cNvSpPr/>
          <p:nvPr/>
        </p:nvSpPr>
        <p:spPr>
          <a:xfrm flipV="1">
            <a:off x="3974232" y="2032000"/>
            <a:ext cx="600051" cy="597360"/>
          </a:xfrm>
          <a:custGeom>
            <a:avLst/>
            <a:gdLst>
              <a:gd name="connsiteX0" fmla="*/ 0 w 2819400"/>
              <a:gd name="connsiteY0" fmla="*/ 0 h 2819400"/>
              <a:gd name="connsiteX1" fmla="*/ 1409700 w 2819400"/>
              <a:gd name="connsiteY1" fmla="*/ 0 h 2819400"/>
              <a:gd name="connsiteX2" fmla="*/ 1409700 w 2819400"/>
              <a:gd name="connsiteY2" fmla="*/ 1409700 h 2819400"/>
              <a:gd name="connsiteX3" fmla="*/ 2819400 w 2819400"/>
              <a:gd name="connsiteY3" fmla="*/ 1409700 h 2819400"/>
              <a:gd name="connsiteX4" fmla="*/ 2819400 w 2819400"/>
              <a:gd name="connsiteY4" fmla="*/ 2819400 h 2819400"/>
              <a:gd name="connsiteX5" fmla="*/ 0 w 2819400"/>
              <a:gd name="connsiteY5" fmla="*/ 2819400 h 2819400"/>
              <a:gd name="connsiteX6" fmla="*/ 0 w 2819400"/>
              <a:gd name="connsiteY6" fmla="*/ 0 h 2819400"/>
              <a:gd name="connsiteX0-1" fmla="*/ 0 w 2819400"/>
              <a:gd name="connsiteY0-2" fmla="*/ 0 h 2819400"/>
              <a:gd name="connsiteX1-3" fmla="*/ 723900 w 2819400"/>
              <a:gd name="connsiteY1-4" fmla="*/ 12700 h 2819400"/>
              <a:gd name="connsiteX2-5" fmla="*/ 1409700 w 2819400"/>
              <a:gd name="connsiteY2-6" fmla="*/ 1409700 h 2819400"/>
              <a:gd name="connsiteX3-7" fmla="*/ 2819400 w 2819400"/>
              <a:gd name="connsiteY3-8" fmla="*/ 1409700 h 2819400"/>
              <a:gd name="connsiteX4-9" fmla="*/ 2819400 w 2819400"/>
              <a:gd name="connsiteY4-10" fmla="*/ 2819400 h 2819400"/>
              <a:gd name="connsiteX5-11" fmla="*/ 0 w 2819400"/>
              <a:gd name="connsiteY5-12" fmla="*/ 2819400 h 2819400"/>
              <a:gd name="connsiteX6-13" fmla="*/ 0 w 2819400"/>
              <a:gd name="connsiteY6-14" fmla="*/ 0 h 2819400"/>
              <a:gd name="connsiteX0-15" fmla="*/ 0 w 2819400"/>
              <a:gd name="connsiteY0-16" fmla="*/ 0 h 2819400"/>
              <a:gd name="connsiteX1-17" fmla="*/ 723900 w 2819400"/>
              <a:gd name="connsiteY1-18" fmla="*/ 12700 h 2819400"/>
              <a:gd name="connsiteX2-19" fmla="*/ 723900 w 2819400"/>
              <a:gd name="connsiteY2-20" fmla="*/ 2146300 h 2819400"/>
              <a:gd name="connsiteX3-21" fmla="*/ 2819400 w 2819400"/>
              <a:gd name="connsiteY3-22" fmla="*/ 1409700 h 2819400"/>
              <a:gd name="connsiteX4-23" fmla="*/ 2819400 w 2819400"/>
              <a:gd name="connsiteY4-24" fmla="*/ 2819400 h 2819400"/>
              <a:gd name="connsiteX5-25" fmla="*/ 0 w 2819400"/>
              <a:gd name="connsiteY5-26" fmla="*/ 2819400 h 2819400"/>
              <a:gd name="connsiteX6-27" fmla="*/ 0 w 2819400"/>
              <a:gd name="connsiteY6-28" fmla="*/ 0 h 2819400"/>
              <a:gd name="connsiteX0-29" fmla="*/ 0 w 2832100"/>
              <a:gd name="connsiteY0-30" fmla="*/ 0 h 2819400"/>
              <a:gd name="connsiteX1-31" fmla="*/ 723900 w 2832100"/>
              <a:gd name="connsiteY1-32" fmla="*/ 12700 h 2819400"/>
              <a:gd name="connsiteX2-33" fmla="*/ 723900 w 2832100"/>
              <a:gd name="connsiteY2-34" fmla="*/ 2146300 h 2819400"/>
              <a:gd name="connsiteX3-35" fmla="*/ 2832100 w 2832100"/>
              <a:gd name="connsiteY3-36" fmla="*/ 2146300 h 2819400"/>
              <a:gd name="connsiteX4-37" fmla="*/ 2819400 w 2832100"/>
              <a:gd name="connsiteY4-38" fmla="*/ 2819400 h 2819400"/>
              <a:gd name="connsiteX5-39" fmla="*/ 0 w 2832100"/>
              <a:gd name="connsiteY5-40" fmla="*/ 2819400 h 2819400"/>
              <a:gd name="connsiteX6-41" fmla="*/ 0 w 2832100"/>
              <a:gd name="connsiteY6-42" fmla="*/ 0 h 28194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832100" h="2819400">
                <a:moveTo>
                  <a:pt x="0" y="0"/>
                </a:moveTo>
                <a:lnTo>
                  <a:pt x="723900" y="12700"/>
                </a:lnTo>
                <a:lnTo>
                  <a:pt x="723900" y="2146300"/>
                </a:lnTo>
                <a:lnTo>
                  <a:pt x="2832100" y="2146300"/>
                </a:lnTo>
                <a:lnTo>
                  <a:pt x="2819400" y="2819400"/>
                </a:lnTo>
                <a:lnTo>
                  <a:pt x="0" y="2819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16" name="L 形 13"/>
          <p:cNvSpPr/>
          <p:nvPr/>
        </p:nvSpPr>
        <p:spPr>
          <a:xfrm flipH="1">
            <a:off x="7619131" y="4230971"/>
            <a:ext cx="600051" cy="597360"/>
          </a:xfrm>
          <a:custGeom>
            <a:avLst/>
            <a:gdLst>
              <a:gd name="connsiteX0" fmla="*/ 0 w 2819400"/>
              <a:gd name="connsiteY0" fmla="*/ 0 h 2819400"/>
              <a:gd name="connsiteX1" fmla="*/ 1409700 w 2819400"/>
              <a:gd name="connsiteY1" fmla="*/ 0 h 2819400"/>
              <a:gd name="connsiteX2" fmla="*/ 1409700 w 2819400"/>
              <a:gd name="connsiteY2" fmla="*/ 1409700 h 2819400"/>
              <a:gd name="connsiteX3" fmla="*/ 2819400 w 2819400"/>
              <a:gd name="connsiteY3" fmla="*/ 1409700 h 2819400"/>
              <a:gd name="connsiteX4" fmla="*/ 2819400 w 2819400"/>
              <a:gd name="connsiteY4" fmla="*/ 2819400 h 2819400"/>
              <a:gd name="connsiteX5" fmla="*/ 0 w 2819400"/>
              <a:gd name="connsiteY5" fmla="*/ 2819400 h 2819400"/>
              <a:gd name="connsiteX6" fmla="*/ 0 w 2819400"/>
              <a:gd name="connsiteY6" fmla="*/ 0 h 2819400"/>
              <a:gd name="connsiteX0-1" fmla="*/ 0 w 2819400"/>
              <a:gd name="connsiteY0-2" fmla="*/ 0 h 2819400"/>
              <a:gd name="connsiteX1-3" fmla="*/ 723900 w 2819400"/>
              <a:gd name="connsiteY1-4" fmla="*/ 12700 h 2819400"/>
              <a:gd name="connsiteX2-5" fmla="*/ 1409700 w 2819400"/>
              <a:gd name="connsiteY2-6" fmla="*/ 1409700 h 2819400"/>
              <a:gd name="connsiteX3-7" fmla="*/ 2819400 w 2819400"/>
              <a:gd name="connsiteY3-8" fmla="*/ 1409700 h 2819400"/>
              <a:gd name="connsiteX4-9" fmla="*/ 2819400 w 2819400"/>
              <a:gd name="connsiteY4-10" fmla="*/ 2819400 h 2819400"/>
              <a:gd name="connsiteX5-11" fmla="*/ 0 w 2819400"/>
              <a:gd name="connsiteY5-12" fmla="*/ 2819400 h 2819400"/>
              <a:gd name="connsiteX6-13" fmla="*/ 0 w 2819400"/>
              <a:gd name="connsiteY6-14" fmla="*/ 0 h 2819400"/>
              <a:gd name="connsiteX0-15" fmla="*/ 0 w 2819400"/>
              <a:gd name="connsiteY0-16" fmla="*/ 0 h 2819400"/>
              <a:gd name="connsiteX1-17" fmla="*/ 723900 w 2819400"/>
              <a:gd name="connsiteY1-18" fmla="*/ 12700 h 2819400"/>
              <a:gd name="connsiteX2-19" fmla="*/ 723900 w 2819400"/>
              <a:gd name="connsiteY2-20" fmla="*/ 2146300 h 2819400"/>
              <a:gd name="connsiteX3-21" fmla="*/ 2819400 w 2819400"/>
              <a:gd name="connsiteY3-22" fmla="*/ 1409700 h 2819400"/>
              <a:gd name="connsiteX4-23" fmla="*/ 2819400 w 2819400"/>
              <a:gd name="connsiteY4-24" fmla="*/ 2819400 h 2819400"/>
              <a:gd name="connsiteX5-25" fmla="*/ 0 w 2819400"/>
              <a:gd name="connsiteY5-26" fmla="*/ 2819400 h 2819400"/>
              <a:gd name="connsiteX6-27" fmla="*/ 0 w 2819400"/>
              <a:gd name="connsiteY6-28" fmla="*/ 0 h 2819400"/>
              <a:gd name="connsiteX0-29" fmla="*/ 0 w 2832100"/>
              <a:gd name="connsiteY0-30" fmla="*/ 0 h 2819400"/>
              <a:gd name="connsiteX1-31" fmla="*/ 723900 w 2832100"/>
              <a:gd name="connsiteY1-32" fmla="*/ 12700 h 2819400"/>
              <a:gd name="connsiteX2-33" fmla="*/ 723900 w 2832100"/>
              <a:gd name="connsiteY2-34" fmla="*/ 2146300 h 2819400"/>
              <a:gd name="connsiteX3-35" fmla="*/ 2832100 w 2832100"/>
              <a:gd name="connsiteY3-36" fmla="*/ 2146300 h 2819400"/>
              <a:gd name="connsiteX4-37" fmla="*/ 2819400 w 2832100"/>
              <a:gd name="connsiteY4-38" fmla="*/ 2819400 h 2819400"/>
              <a:gd name="connsiteX5-39" fmla="*/ 0 w 2832100"/>
              <a:gd name="connsiteY5-40" fmla="*/ 2819400 h 2819400"/>
              <a:gd name="connsiteX6-41" fmla="*/ 0 w 2832100"/>
              <a:gd name="connsiteY6-42" fmla="*/ 0 h 28194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832100" h="2819400">
                <a:moveTo>
                  <a:pt x="0" y="0"/>
                </a:moveTo>
                <a:lnTo>
                  <a:pt x="723900" y="12700"/>
                </a:lnTo>
                <a:lnTo>
                  <a:pt x="723900" y="2146300"/>
                </a:lnTo>
                <a:lnTo>
                  <a:pt x="2832100" y="2146300"/>
                </a:lnTo>
                <a:lnTo>
                  <a:pt x="2819400" y="2819400"/>
                </a:lnTo>
                <a:lnTo>
                  <a:pt x="0" y="2819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17" name="L 形 13"/>
          <p:cNvSpPr/>
          <p:nvPr/>
        </p:nvSpPr>
        <p:spPr>
          <a:xfrm>
            <a:off x="3972428" y="4230971"/>
            <a:ext cx="600051" cy="597360"/>
          </a:xfrm>
          <a:custGeom>
            <a:avLst/>
            <a:gdLst>
              <a:gd name="connsiteX0" fmla="*/ 0 w 2819400"/>
              <a:gd name="connsiteY0" fmla="*/ 0 h 2819400"/>
              <a:gd name="connsiteX1" fmla="*/ 1409700 w 2819400"/>
              <a:gd name="connsiteY1" fmla="*/ 0 h 2819400"/>
              <a:gd name="connsiteX2" fmla="*/ 1409700 w 2819400"/>
              <a:gd name="connsiteY2" fmla="*/ 1409700 h 2819400"/>
              <a:gd name="connsiteX3" fmla="*/ 2819400 w 2819400"/>
              <a:gd name="connsiteY3" fmla="*/ 1409700 h 2819400"/>
              <a:gd name="connsiteX4" fmla="*/ 2819400 w 2819400"/>
              <a:gd name="connsiteY4" fmla="*/ 2819400 h 2819400"/>
              <a:gd name="connsiteX5" fmla="*/ 0 w 2819400"/>
              <a:gd name="connsiteY5" fmla="*/ 2819400 h 2819400"/>
              <a:gd name="connsiteX6" fmla="*/ 0 w 2819400"/>
              <a:gd name="connsiteY6" fmla="*/ 0 h 2819400"/>
              <a:gd name="connsiteX0-1" fmla="*/ 0 w 2819400"/>
              <a:gd name="connsiteY0-2" fmla="*/ 0 h 2819400"/>
              <a:gd name="connsiteX1-3" fmla="*/ 723900 w 2819400"/>
              <a:gd name="connsiteY1-4" fmla="*/ 12700 h 2819400"/>
              <a:gd name="connsiteX2-5" fmla="*/ 1409700 w 2819400"/>
              <a:gd name="connsiteY2-6" fmla="*/ 1409700 h 2819400"/>
              <a:gd name="connsiteX3-7" fmla="*/ 2819400 w 2819400"/>
              <a:gd name="connsiteY3-8" fmla="*/ 1409700 h 2819400"/>
              <a:gd name="connsiteX4-9" fmla="*/ 2819400 w 2819400"/>
              <a:gd name="connsiteY4-10" fmla="*/ 2819400 h 2819400"/>
              <a:gd name="connsiteX5-11" fmla="*/ 0 w 2819400"/>
              <a:gd name="connsiteY5-12" fmla="*/ 2819400 h 2819400"/>
              <a:gd name="connsiteX6-13" fmla="*/ 0 w 2819400"/>
              <a:gd name="connsiteY6-14" fmla="*/ 0 h 2819400"/>
              <a:gd name="connsiteX0-15" fmla="*/ 0 w 2819400"/>
              <a:gd name="connsiteY0-16" fmla="*/ 0 h 2819400"/>
              <a:gd name="connsiteX1-17" fmla="*/ 723900 w 2819400"/>
              <a:gd name="connsiteY1-18" fmla="*/ 12700 h 2819400"/>
              <a:gd name="connsiteX2-19" fmla="*/ 723900 w 2819400"/>
              <a:gd name="connsiteY2-20" fmla="*/ 2146300 h 2819400"/>
              <a:gd name="connsiteX3-21" fmla="*/ 2819400 w 2819400"/>
              <a:gd name="connsiteY3-22" fmla="*/ 1409700 h 2819400"/>
              <a:gd name="connsiteX4-23" fmla="*/ 2819400 w 2819400"/>
              <a:gd name="connsiteY4-24" fmla="*/ 2819400 h 2819400"/>
              <a:gd name="connsiteX5-25" fmla="*/ 0 w 2819400"/>
              <a:gd name="connsiteY5-26" fmla="*/ 2819400 h 2819400"/>
              <a:gd name="connsiteX6-27" fmla="*/ 0 w 2819400"/>
              <a:gd name="connsiteY6-28" fmla="*/ 0 h 2819400"/>
              <a:gd name="connsiteX0-29" fmla="*/ 0 w 2832100"/>
              <a:gd name="connsiteY0-30" fmla="*/ 0 h 2819400"/>
              <a:gd name="connsiteX1-31" fmla="*/ 723900 w 2832100"/>
              <a:gd name="connsiteY1-32" fmla="*/ 12700 h 2819400"/>
              <a:gd name="connsiteX2-33" fmla="*/ 723900 w 2832100"/>
              <a:gd name="connsiteY2-34" fmla="*/ 2146300 h 2819400"/>
              <a:gd name="connsiteX3-35" fmla="*/ 2832100 w 2832100"/>
              <a:gd name="connsiteY3-36" fmla="*/ 2146300 h 2819400"/>
              <a:gd name="connsiteX4-37" fmla="*/ 2819400 w 2832100"/>
              <a:gd name="connsiteY4-38" fmla="*/ 2819400 h 2819400"/>
              <a:gd name="connsiteX5-39" fmla="*/ 0 w 2832100"/>
              <a:gd name="connsiteY5-40" fmla="*/ 2819400 h 2819400"/>
              <a:gd name="connsiteX6-41" fmla="*/ 0 w 2832100"/>
              <a:gd name="connsiteY6-42" fmla="*/ 0 h 28194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832100" h="2819400">
                <a:moveTo>
                  <a:pt x="0" y="0"/>
                </a:moveTo>
                <a:lnTo>
                  <a:pt x="723900" y="12700"/>
                </a:lnTo>
                <a:lnTo>
                  <a:pt x="723900" y="2146300"/>
                </a:lnTo>
                <a:lnTo>
                  <a:pt x="2832100" y="2146300"/>
                </a:lnTo>
                <a:lnTo>
                  <a:pt x="2819400" y="2819400"/>
                </a:lnTo>
                <a:lnTo>
                  <a:pt x="0" y="2819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18" name="L 形 13"/>
          <p:cNvSpPr/>
          <p:nvPr/>
        </p:nvSpPr>
        <p:spPr>
          <a:xfrm flipH="1" flipV="1">
            <a:off x="7619132" y="2031999"/>
            <a:ext cx="600051" cy="597360"/>
          </a:xfrm>
          <a:custGeom>
            <a:avLst/>
            <a:gdLst>
              <a:gd name="connsiteX0" fmla="*/ 0 w 2819400"/>
              <a:gd name="connsiteY0" fmla="*/ 0 h 2819400"/>
              <a:gd name="connsiteX1" fmla="*/ 1409700 w 2819400"/>
              <a:gd name="connsiteY1" fmla="*/ 0 h 2819400"/>
              <a:gd name="connsiteX2" fmla="*/ 1409700 w 2819400"/>
              <a:gd name="connsiteY2" fmla="*/ 1409700 h 2819400"/>
              <a:gd name="connsiteX3" fmla="*/ 2819400 w 2819400"/>
              <a:gd name="connsiteY3" fmla="*/ 1409700 h 2819400"/>
              <a:gd name="connsiteX4" fmla="*/ 2819400 w 2819400"/>
              <a:gd name="connsiteY4" fmla="*/ 2819400 h 2819400"/>
              <a:gd name="connsiteX5" fmla="*/ 0 w 2819400"/>
              <a:gd name="connsiteY5" fmla="*/ 2819400 h 2819400"/>
              <a:gd name="connsiteX6" fmla="*/ 0 w 2819400"/>
              <a:gd name="connsiteY6" fmla="*/ 0 h 2819400"/>
              <a:gd name="connsiteX0-1" fmla="*/ 0 w 2819400"/>
              <a:gd name="connsiteY0-2" fmla="*/ 0 h 2819400"/>
              <a:gd name="connsiteX1-3" fmla="*/ 723900 w 2819400"/>
              <a:gd name="connsiteY1-4" fmla="*/ 12700 h 2819400"/>
              <a:gd name="connsiteX2-5" fmla="*/ 1409700 w 2819400"/>
              <a:gd name="connsiteY2-6" fmla="*/ 1409700 h 2819400"/>
              <a:gd name="connsiteX3-7" fmla="*/ 2819400 w 2819400"/>
              <a:gd name="connsiteY3-8" fmla="*/ 1409700 h 2819400"/>
              <a:gd name="connsiteX4-9" fmla="*/ 2819400 w 2819400"/>
              <a:gd name="connsiteY4-10" fmla="*/ 2819400 h 2819400"/>
              <a:gd name="connsiteX5-11" fmla="*/ 0 w 2819400"/>
              <a:gd name="connsiteY5-12" fmla="*/ 2819400 h 2819400"/>
              <a:gd name="connsiteX6-13" fmla="*/ 0 w 2819400"/>
              <a:gd name="connsiteY6-14" fmla="*/ 0 h 2819400"/>
              <a:gd name="connsiteX0-15" fmla="*/ 0 w 2819400"/>
              <a:gd name="connsiteY0-16" fmla="*/ 0 h 2819400"/>
              <a:gd name="connsiteX1-17" fmla="*/ 723900 w 2819400"/>
              <a:gd name="connsiteY1-18" fmla="*/ 12700 h 2819400"/>
              <a:gd name="connsiteX2-19" fmla="*/ 723900 w 2819400"/>
              <a:gd name="connsiteY2-20" fmla="*/ 2146300 h 2819400"/>
              <a:gd name="connsiteX3-21" fmla="*/ 2819400 w 2819400"/>
              <a:gd name="connsiteY3-22" fmla="*/ 1409700 h 2819400"/>
              <a:gd name="connsiteX4-23" fmla="*/ 2819400 w 2819400"/>
              <a:gd name="connsiteY4-24" fmla="*/ 2819400 h 2819400"/>
              <a:gd name="connsiteX5-25" fmla="*/ 0 w 2819400"/>
              <a:gd name="connsiteY5-26" fmla="*/ 2819400 h 2819400"/>
              <a:gd name="connsiteX6-27" fmla="*/ 0 w 2819400"/>
              <a:gd name="connsiteY6-28" fmla="*/ 0 h 2819400"/>
              <a:gd name="connsiteX0-29" fmla="*/ 0 w 2832100"/>
              <a:gd name="connsiteY0-30" fmla="*/ 0 h 2819400"/>
              <a:gd name="connsiteX1-31" fmla="*/ 723900 w 2832100"/>
              <a:gd name="connsiteY1-32" fmla="*/ 12700 h 2819400"/>
              <a:gd name="connsiteX2-33" fmla="*/ 723900 w 2832100"/>
              <a:gd name="connsiteY2-34" fmla="*/ 2146300 h 2819400"/>
              <a:gd name="connsiteX3-35" fmla="*/ 2832100 w 2832100"/>
              <a:gd name="connsiteY3-36" fmla="*/ 2146300 h 2819400"/>
              <a:gd name="connsiteX4-37" fmla="*/ 2819400 w 2832100"/>
              <a:gd name="connsiteY4-38" fmla="*/ 2819400 h 2819400"/>
              <a:gd name="connsiteX5-39" fmla="*/ 0 w 2832100"/>
              <a:gd name="connsiteY5-40" fmla="*/ 2819400 h 2819400"/>
              <a:gd name="connsiteX6-41" fmla="*/ 0 w 2832100"/>
              <a:gd name="connsiteY6-42" fmla="*/ 0 h 28194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832100" h="2819400">
                <a:moveTo>
                  <a:pt x="0" y="0"/>
                </a:moveTo>
                <a:lnTo>
                  <a:pt x="723900" y="12700"/>
                </a:lnTo>
                <a:lnTo>
                  <a:pt x="723900" y="2146300"/>
                </a:lnTo>
                <a:lnTo>
                  <a:pt x="2832100" y="2146300"/>
                </a:lnTo>
                <a:lnTo>
                  <a:pt x="2819400" y="2819400"/>
                </a:lnTo>
                <a:lnTo>
                  <a:pt x="0" y="2819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48840" y="5383529"/>
            <a:ext cx="9006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accent4"/>
                </a:solidFill>
              </a:rPr>
              <a:t>小组</a:t>
            </a:r>
            <a:r>
              <a:rPr lang="zh-CN" altLang="en-US" sz="3600" dirty="0" smtClean="0">
                <a:solidFill>
                  <a:srgbClr val="E4D61C"/>
                </a:solidFill>
              </a:rPr>
              <a:t>：</a:t>
            </a:r>
            <a:r>
              <a:rPr lang="en-US" altLang="zh-CN" sz="3600" dirty="0" err="1" smtClean="0">
                <a:solidFill>
                  <a:srgbClr val="E4D61C"/>
                </a:solidFill>
              </a:rPr>
              <a:t>FiveAnts</a:t>
            </a:r>
            <a:r>
              <a:rPr lang="en-US" altLang="zh-CN" sz="3600" dirty="0" smtClean="0">
                <a:solidFill>
                  <a:srgbClr val="E4D61C"/>
                </a:solidFill>
              </a:rPr>
              <a:t>                      </a:t>
            </a:r>
            <a:r>
              <a:rPr lang="zh-CN" altLang="en-US" sz="3600" dirty="0" smtClean="0">
                <a:solidFill>
                  <a:srgbClr val="E4D61C"/>
                </a:solidFill>
              </a:rPr>
              <a:t>指导老师：李辉</a:t>
            </a:r>
            <a:endParaRPr lang="zh-CN" altLang="en-US" sz="3600"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1092200" y="584200"/>
            <a:ext cx="12827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rgbClr val="719757"/>
                </a:solidFill>
                <a:latin typeface="Bauhaus 93" panose="04030905020B02020C02" pitchFamily="82" charset="0"/>
              </a:rPr>
              <a:t>05</a:t>
            </a:r>
            <a:endParaRPr lang="zh-CN" altLang="en-US" sz="6600" dirty="0">
              <a:solidFill>
                <a:srgbClr val="719757"/>
              </a:solidFill>
              <a:latin typeface="Bauhaus 93" panose="04030905020B02020C02" pitchFamily="82" charset="0"/>
            </a:endParaRPr>
          </a:p>
        </p:txBody>
      </p:sp>
      <p:sp>
        <p:nvSpPr>
          <p:cNvPr id="25" name="文本框 3"/>
          <p:cNvSpPr txBox="1"/>
          <p:nvPr/>
        </p:nvSpPr>
        <p:spPr>
          <a:xfrm>
            <a:off x="2141536" y="783510"/>
            <a:ext cx="51050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患者</a:t>
            </a:r>
            <a:r>
              <a:rPr lang="zh-CN" altLang="en-US" sz="3200" b="1" dirty="0" smtClean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模块（李洁旋）</a:t>
            </a:r>
            <a:endParaRPr lang="zh-CN" altLang="en-US" sz="3200" b="1" dirty="0">
              <a:solidFill>
                <a:srgbClr val="71975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框 109"/>
          <p:cNvSpPr txBox="1"/>
          <p:nvPr/>
        </p:nvSpPr>
        <p:spPr>
          <a:xfrm>
            <a:off x="520102" y="5663132"/>
            <a:ext cx="20851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患者档案</a:t>
            </a:r>
          </a:p>
        </p:txBody>
      </p:sp>
      <p:sp>
        <p:nvSpPr>
          <p:cNvPr id="10" name="文本框 110"/>
          <p:cNvSpPr txBox="1"/>
          <p:nvPr/>
        </p:nvSpPr>
        <p:spPr>
          <a:xfrm>
            <a:off x="784225" y="6332220"/>
            <a:ext cx="88893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显示患者信息，点击详情将弹出患者详细信息，点击新建档案按钮弹出新建档案模板</a:t>
            </a:r>
          </a:p>
        </p:txBody>
      </p:sp>
      <p:pic>
        <p:nvPicPr>
          <p:cNvPr id="2" name="图片 1" descr="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75" y="1624330"/>
            <a:ext cx="10673080" cy="3981450"/>
          </a:xfrm>
          <a:prstGeom prst="rect">
            <a:avLst/>
          </a:prstGeom>
        </p:spPr>
      </p:pic>
      <p:pic>
        <p:nvPicPr>
          <p:cNvPr id="4" name="图片 3" descr="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05" y="1570990"/>
            <a:ext cx="9418320" cy="5140325"/>
          </a:xfrm>
          <a:prstGeom prst="rect">
            <a:avLst/>
          </a:prstGeom>
        </p:spPr>
      </p:pic>
      <p:sp>
        <p:nvSpPr>
          <p:cNvPr id="5" name="文本框 109"/>
          <p:cNvSpPr txBox="1"/>
          <p:nvPr/>
        </p:nvSpPr>
        <p:spPr>
          <a:xfrm>
            <a:off x="9673590" y="3354070"/>
            <a:ext cx="21666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患者详情</a:t>
            </a:r>
          </a:p>
        </p:txBody>
      </p:sp>
      <p:pic>
        <p:nvPicPr>
          <p:cNvPr id="8" name="图片 7" descr="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670" y="1574165"/>
            <a:ext cx="9431655" cy="5108575"/>
          </a:xfrm>
          <a:prstGeom prst="rect">
            <a:avLst/>
          </a:prstGeom>
        </p:spPr>
      </p:pic>
      <p:sp>
        <p:nvSpPr>
          <p:cNvPr id="11" name="文本框 109"/>
          <p:cNvSpPr txBox="1"/>
          <p:nvPr/>
        </p:nvSpPr>
        <p:spPr>
          <a:xfrm>
            <a:off x="9688830" y="3347085"/>
            <a:ext cx="21666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新建档案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" y="1513229"/>
            <a:ext cx="9688830" cy="5255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5" grpId="0"/>
      <p:bldP spid="5" grpId="1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1092200" y="584200"/>
            <a:ext cx="12827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rgbClr val="719757"/>
                </a:solidFill>
                <a:latin typeface="Bauhaus 93" panose="04030905020B02020C02" pitchFamily="82" charset="0"/>
              </a:rPr>
              <a:t>06</a:t>
            </a:r>
            <a:endParaRPr lang="zh-CN" altLang="en-US" sz="6600" dirty="0">
              <a:solidFill>
                <a:srgbClr val="719757"/>
              </a:solidFill>
              <a:latin typeface="Bauhaus 93" panose="04030905020B02020C02" pitchFamily="82" charset="0"/>
            </a:endParaRPr>
          </a:p>
        </p:txBody>
      </p:sp>
      <p:sp>
        <p:nvSpPr>
          <p:cNvPr id="25" name="文本框 3"/>
          <p:cNvSpPr txBox="1"/>
          <p:nvPr/>
        </p:nvSpPr>
        <p:spPr>
          <a:xfrm>
            <a:off x="2141536" y="783510"/>
            <a:ext cx="48764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预约</a:t>
            </a:r>
            <a:r>
              <a:rPr lang="zh-CN" altLang="en-US" sz="3200" b="1" dirty="0" smtClean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模块（司徒媛媛）</a:t>
            </a:r>
            <a:endParaRPr lang="zh-CN" altLang="en-US" sz="3200" b="1" dirty="0">
              <a:solidFill>
                <a:srgbClr val="71975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650990" y="783659"/>
            <a:ext cx="485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</a:rPr>
              <a:t>该模块由三个板块组成：今日预约、所有预约和可预约查询</a:t>
            </a:r>
          </a:p>
        </p:txBody>
      </p:sp>
      <p:pic>
        <p:nvPicPr>
          <p:cNvPr id="20" name="图片 19" descr="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35" y="1766570"/>
            <a:ext cx="10547350" cy="4149090"/>
          </a:xfrm>
          <a:prstGeom prst="rect">
            <a:avLst/>
          </a:prstGeom>
        </p:spPr>
      </p:pic>
      <p:pic>
        <p:nvPicPr>
          <p:cNvPr id="21" name="图片 20" descr="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35" y="1690370"/>
            <a:ext cx="10807065" cy="5511165"/>
          </a:xfrm>
          <a:prstGeom prst="rect">
            <a:avLst/>
          </a:prstGeom>
        </p:spPr>
      </p:pic>
      <p:pic>
        <p:nvPicPr>
          <p:cNvPr id="23" name="图片 22" descr="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135" y="1691005"/>
            <a:ext cx="10724515" cy="388302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7905931" y="5936777"/>
            <a:ext cx="2474992" cy="889794"/>
          </a:xfrm>
          <a:prstGeom prst="rect">
            <a:avLst/>
          </a:prstGeom>
          <a:solidFill>
            <a:srgbClr val="5C6573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92200" y="584200"/>
            <a:ext cx="6051550" cy="1276528"/>
            <a:chOff x="1092200" y="584200"/>
            <a:chExt cx="3898901" cy="1276528"/>
          </a:xfrm>
        </p:grpSpPr>
        <p:sp>
          <p:nvSpPr>
            <p:cNvPr id="3" name="文本框 2"/>
            <p:cNvSpPr txBox="1"/>
            <p:nvPr/>
          </p:nvSpPr>
          <p:spPr>
            <a:xfrm>
              <a:off x="1092200" y="584200"/>
              <a:ext cx="12827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smtClean="0">
                  <a:solidFill>
                    <a:srgbClr val="719757"/>
                  </a:solidFill>
                  <a:latin typeface="Bauhaus 93" panose="04030905020B02020C02" pitchFamily="82" charset="0"/>
                </a:rPr>
                <a:t>07</a:t>
              </a:r>
              <a:endParaRPr lang="zh-CN" altLang="en-US" sz="6600" dirty="0">
                <a:solidFill>
                  <a:srgbClr val="719757"/>
                </a:solidFill>
                <a:latin typeface="Bauhaus 93" panose="04030905020B02020C02" pitchFamily="82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141537" y="783510"/>
              <a:ext cx="284956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项目</a:t>
              </a:r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模块（黎幸意）</a:t>
              </a:r>
              <a:endPara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2016119" y="5897103"/>
            <a:ext cx="2474992" cy="889794"/>
          </a:xfrm>
          <a:prstGeom prst="rect">
            <a:avLst/>
          </a:prstGeom>
          <a:solidFill>
            <a:srgbClr val="5C6573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160270" y="6010051"/>
            <a:ext cx="2274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 </a:t>
            </a:r>
            <a:r>
              <a:rPr lang="zh-CN" altLang="en-US" sz="24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项目页面</a:t>
            </a:r>
            <a:endParaRPr lang="zh-CN" altLang="en-US" sz="2400" b="1" spc="150" dirty="0">
              <a:solidFill>
                <a:prstClr val="white">
                  <a:lumMod val="95000"/>
                </a:prst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Segoe UI Black" panose="020B0A02040204020203" pitchFamily="34" charset="0"/>
            </a:endParaRPr>
          </a:p>
        </p:txBody>
      </p:sp>
      <p:sp>
        <p:nvSpPr>
          <p:cNvPr id="20" name="文本框 34"/>
          <p:cNvSpPr txBox="1"/>
          <p:nvPr/>
        </p:nvSpPr>
        <p:spPr>
          <a:xfrm>
            <a:off x="7702676" y="6120064"/>
            <a:ext cx="28815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项目页的操作</a:t>
            </a:r>
            <a:endParaRPr lang="zh-CN" altLang="en-US" sz="2400" b="1" spc="150" dirty="0">
              <a:solidFill>
                <a:prstClr val="white">
                  <a:lumMod val="95000"/>
                </a:prst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Segoe UI Black" panose="020B0A02040204020203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067" y="1454334"/>
            <a:ext cx="6049107" cy="4428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108" y="1454334"/>
            <a:ext cx="6142892" cy="4442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2892" y="1547067"/>
            <a:ext cx="6049107" cy="4462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9103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7905931" y="5950845"/>
            <a:ext cx="2474992" cy="889794"/>
          </a:xfrm>
          <a:prstGeom prst="rect">
            <a:avLst/>
          </a:prstGeom>
          <a:solidFill>
            <a:srgbClr val="5C6573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92200" y="584200"/>
            <a:ext cx="5708650" cy="1276528"/>
            <a:chOff x="1092200" y="584200"/>
            <a:chExt cx="3898901" cy="1276528"/>
          </a:xfrm>
        </p:grpSpPr>
        <p:sp>
          <p:nvSpPr>
            <p:cNvPr id="3" name="文本框 2"/>
            <p:cNvSpPr txBox="1"/>
            <p:nvPr/>
          </p:nvSpPr>
          <p:spPr>
            <a:xfrm>
              <a:off x="1092200" y="584200"/>
              <a:ext cx="12827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smtClean="0">
                  <a:solidFill>
                    <a:srgbClr val="719757"/>
                  </a:solidFill>
                  <a:latin typeface="Bauhaus 93" panose="04030905020B02020C02" pitchFamily="82" charset="0"/>
                </a:rPr>
                <a:t>07</a:t>
              </a:r>
              <a:endParaRPr lang="zh-CN" altLang="en-US" sz="6600" dirty="0">
                <a:solidFill>
                  <a:srgbClr val="719757"/>
                </a:solidFill>
                <a:latin typeface="Bauhaus 93" panose="04030905020B02020C02" pitchFamily="82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141537" y="783510"/>
              <a:ext cx="284956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项目</a:t>
              </a:r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模块（黎幸意）</a:t>
              </a:r>
              <a:endPara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2016119" y="5883035"/>
            <a:ext cx="2474992" cy="889794"/>
          </a:xfrm>
          <a:prstGeom prst="rect">
            <a:avLst/>
          </a:prstGeom>
          <a:solidFill>
            <a:srgbClr val="5C6573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160270" y="6010051"/>
            <a:ext cx="2274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套餐页面</a:t>
            </a:r>
            <a:endParaRPr lang="zh-CN" altLang="en-US" sz="2400" b="1" spc="150" dirty="0">
              <a:solidFill>
                <a:prstClr val="white">
                  <a:lumMod val="95000"/>
                </a:prst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Segoe UI Black" panose="020B0A02040204020203" pitchFamily="34" charset="0"/>
            </a:endParaRPr>
          </a:p>
        </p:txBody>
      </p:sp>
      <p:sp>
        <p:nvSpPr>
          <p:cNvPr id="20" name="文本框 34"/>
          <p:cNvSpPr txBox="1"/>
          <p:nvPr/>
        </p:nvSpPr>
        <p:spPr>
          <a:xfrm>
            <a:off x="7702676" y="6120064"/>
            <a:ext cx="28815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套餐页操作</a:t>
            </a:r>
            <a:endParaRPr lang="zh-CN" altLang="en-US" sz="2400" b="1" spc="150" dirty="0">
              <a:solidFill>
                <a:prstClr val="white">
                  <a:lumMod val="95000"/>
                </a:prst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Segoe UI Black" panose="020B0A02040204020203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068" y="1734400"/>
            <a:ext cx="6133514" cy="401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0634" y="1678128"/>
            <a:ext cx="6269502" cy="401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0634" y="1649506"/>
            <a:ext cx="6241366" cy="431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9103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7905931" y="5964913"/>
            <a:ext cx="2474992" cy="889794"/>
          </a:xfrm>
          <a:prstGeom prst="rect">
            <a:avLst/>
          </a:prstGeom>
          <a:solidFill>
            <a:srgbClr val="5C6573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92200" y="584200"/>
            <a:ext cx="5617210" cy="1276528"/>
            <a:chOff x="1092200" y="584200"/>
            <a:chExt cx="3898901" cy="1276528"/>
          </a:xfrm>
        </p:grpSpPr>
        <p:sp>
          <p:nvSpPr>
            <p:cNvPr id="3" name="文本框 2"/>
            <p:cNvSpPr txBox="1"/>
            <p:nvPr/>
          </p:nvSpPr>
          <p:spPr>
            <a:xfrm>
              <a:off x="1092200" y="584200"/>
              <a:ext cx="12827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smtClean="0">
                  <a:solidFill>
                    <a:srgbClr val="719757"/>
                  </a:solidFill>
                  <a:latin typeface="Bauhaus 93" panose="04030905020B02020C02" pitchFamily="82" charset="0"/>
                </a:rPr>
                <a:t>07</a:t>
              </a:r>
              <a:endParaRPr lang="zh-CN" altLang="en-US" sz="6600" dirty="0">
                <a:solidFill>
                  <a:srgbClr val="719757"/>
                </a:solidFill>
                <a:latin typeface="Bauhaus 93" panose="04030905020B02020C02" pitchFamily="82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141537" y="783510"/>
              <a:ext cx="284956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项目</a:t>
              </a:r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模块（黎幸意）</a:t>
              </a:r>
              <a:endPara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2033704" y="5968246"/>
            <a:ext cx="2474992" cy="889794"/>
          </a:xfrm>
          <a:prstGeom prst="rect">
            <a:avLst/>
          </a:prstGeom>
          <a:solidFill>
            <a:srgbClr val="5C6573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160270" y="6151533"/>
            <a:ext cx="2274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150" dirty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挂号费</a:t>
            </a:r>
            <a:r>
              <a:rPr lang="zh-CN" altLang="en-US" sz="28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页面</a:t>
            </a:r>
            <a:endParaRPr lang="zh-CN" altLang="en-US" sz="2400" b="1" spc="150" dirty="0">
              <a:solidFill>
                <a:prstClr val="white">
                  <a:lumMod val="95000"/>
                </a:prst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Segoe UI Black" panose="020B0A02040204020203" pitchFamily="34" charset="0"/>
            </a:endParaRPr>
          </a:p>
        </p:txBody>
      </p:sp>
      <p:sp>
        <p:nvSpPr>
          <p:cNvPr id="20" name="文本框 34"/>
          <p:cNvSpPr txBox="1"/>
          <p:nvPr/>
        </p:nvSpPr>
        <p:spPr>
          <a:xfrm>
            <a:off x="7702676" y="6120064"/>
            <a:ext cx="28815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挂号费操作</a:t>
            </a:r>
            <a:endParaRPr lang="zh-CN" altLang="en-US" sz="2400" b="1" spc="150" dirty="0">
              <a:solidFill>
                <a:prstClr val="white">
                  <a:lumMod val="95000"/>
                </a:prst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Segoe UI Black" panose="020B0A02040204020203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469588"/>
            <a:ext cx="6288258" cy="4340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259" y="1469588"/>
            <a:ext cx="5903741" cy="4340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259" y="1288138"/>
            <a:ext cx="5903741" cy="4521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890" y="1326823"/>
            <a:ext cx="5862110" cy="4469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609" y="1395853"/>
            <a:ext cx="6350391" cy="448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57666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92200" y="584200"/>
            <a:ext cx="5457190" cy="1107996"/>
            <a:chOff x="1092200" y="584200"/>
            <a:chExt cx="3898901" cy="1107996"/>
          </a:xfrm>
        </p:grpSpPr>
        <p:sp>
          <p:nvSpPr>
            <p:cNvPr id="3" name="文本框 2"/>
            <p:cNvSpPr txBox="1"/>
            <p:nvPr/>
          </p:nvSpPr>
          <p:spPr>
            <a:xfrm>
              <a:off x="1092200" y="584200"/>
              <a:ext cx="12827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smtClean="0">
                  <a:solidFill>
                    <a:srgbClr val="A77452"/>
                  </a:solidFill>
                  <a:latin typeface="Bauhaus 93" panose="04030905020B02020C02" pitchFamily="82" charset="0"/>
                </a:rPr>
                <a:t>08</a:t>
              </a:r>
              <a:endParaRPr lang="zh-CN" altLang="en-US" sz="6600" dirty="0">
                <a:solidFill>
                  <a:srgbClr val="A77452"/>
                </a:solidFill>
                <a:latin typeface="Bauhaus 93" panose="04030905020B02020C02" pitchFamily="82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141537" y="783510"/>
              <a:ext cx="2849564" cy="584775"/>
            </a:xfrm>
            <a:prstGeom prst="rect">
              <a:avLst/>
            </a:prstGeom>
            <a:noFill/>
            <a:effectLst>
              <a:glow>
                <a:schemeClr val="accent1"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A77452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统计</a:t>
              </a:r>
              <a:r>
                <a:rPr lang="zh-CN" altLang="en-US" sz="3200" b="1" dirty="0" smtClean="0">
                  <a:solidFill>
                    <a:srgbClr val="A77452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页面（欧倩伶）</a:t>
              </a:r>
              <a:endParaRPr lang="zh-CN" altLang="en-US" sz="3200" b="1" dirty="0">
                <a:solidFill>
                  <a:srgbClr val="A7745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154236" y="1254725"/>
              <a:ext cx="18473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1400" dirty="0">
                <a:solidFill>
                  <a:srgbClr val="767171"/>
                </a:solidFill>
              </a:endParaRPr>
            </a:p>
          </p:txBody>
        </p:sp>
      </p:grpSp>
      <p:graphicFrame>
        <p:nvGraphicFramePr>
          <p:cNvPr id="27" name="图示 26"/>
          <p:cNvGraphicFramePr/>
          <p:nvPr>
            <p:extLst>
              <p:ext uri="{D42A27DB-BD31-4B8C-83A1-F6EECF244321}">
                <p14:modId xmlns:p14="http://schemas.microsoft.com/office/powerpoint/2010/main" val="2827591056"/>
              </p:ext>
            </p:extLst>
          </p:nvPr>
        </p:nvGraphicFramePr>
        <p:xfrm>
          <a:off x="3770142" y="1969560"/>
          <a:ext cx="7770803" cy="4410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1" name="椭圆 30"/>
          <p:cNvSpPr/>
          <p:nvPr/>
        </p:nvSpPr>
        <p:spPr>
          <a:xfrm>
            <a:off x="1289447" y="2033717"/>
            <a:ext cx="888205" cy="888205"/>
          </a:xfrm>
          <a:prstGeom prst="ellipse">
            <a:avLst/>
          </a:prstGeom>
          <a:solidFill>
            <a:srgbClr val="FFC617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617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289447" y="3467469"/>
            <a:ext cx="888205" cy="888205"/>
          </a:xfrm>
          <a:prstGeom prst="ellipse">
            <a:avLst/>
          </a:prstGeom>
          <a:solidFill>
            <a:srgbClr val="A77452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289447" y="5005119"/>
            <a:ext cx="888205" cy="888205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462656" y="3648418"/>
            <a:ext cx="541786" cy="526306"/>
            <a:chOff x="5133349" y="1837627"/>
            <a:chExt cx="760322" cy="696963"/>
          </a:xfrm>
          <a:solidFill>
            <a:schemeClr val="bg1"/>
          </a:solidFill>
        </p:grpSpPr>
        <p:sp>
          <p:nvSpPr>
            <p:cNvPr id="39" name="Freeform 72"/>
            <p:cNvSpPr/>
            <p:nvPr/>
          </p:nvSpPr>
          <p:spPr bwMode="auto">
            <a:xfrm>
              <a:off x="5460710" y="1837627"/>
              <a:ext cx="18481" cy="87121"/>
            </a:xfrm>
            <a:custGeom>
              <a:avLst/>
              <a:gdLst>
                <a:gd name="T0" fmla="*/ 1 w 2"/>
                <a:gd name="T1" fmla="*/ 10 h 10"/>
                <a:gd name="T2" fmla="*/ 2 w 2"/>
                <a:gd name="T3" fmla="*/ 9 h 10"/>
                <a:gd name="T4" fmla="*/ 2 w 2"/>
                <a:gd name="T5" fmla="*/ 1 h 10"/>
                <a:gd name="T6" fmla="*/ 1 w 2"/>
                <a:gd name="T7" fmla="*/ 0 h 10"/>
                <a:gd name="T8" fmla="*/ 0 w 2"/>
                <a:gd name="T9" fmla="*/ 1 h 10"/>
                <a:gd name="T10" fmla="*/ 0 w 2"/>
                <a:gd name="T11" fmla="*/ 9 h 10"/>
                <a:gd name="T12" fmla="*/ 1 w 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0">
                  <a:moveTo>
                    <a:pt x="1" y="10"/>
                  </a:moveTo>
                  <a:cubicBezTo>
                    <a:pt x="2" y="10"/>
                    <a:pt x="2" y="9"/>
                    <a:pt x="2" y="9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" y="10"/>
                    <a:pt x="1" y="1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73"/>
            <p:cNvSpPr/>
            <p:nvPr/>
          </p:nvSpPr>
          <p:spPr bwMode="auto">
            <a:xfrm>
              <a:off x="5320789" y="1871948"/>
              <a:ext cx="52800" cy="79201"/>
            </a:xfrm>
            <a:custGeom>
              <a:avLst/>
              <a:gdLst>
                <a:gd name="T0" fmla="*/ 4 w 6"/>
                <a:gd name="T1" fmla="*/ 9 h 9"/>
                <a:gd name="T2" fmla="*/ 5 w 6"/>
                <a:gd name="T3" fmla="*/ 9 h 9"/>
                <a:gd name="T4" fmla="*/ 5 w 6"/>
                <a:gd name="T5" fmla="*/ 9 h 9"/>
                <a:gd name="T6" fmla="*/ 6 w 6"/>
                <a:gd name="T7" fmla="*/ 7 h 9"/>
                <a:gd name="T8" fmla="*/ 2 w 6"/>
                <a:gd name="T9" fmla="*/ 1 h 9"/>
                <a:gd name="T10" fmla="*/ 0 w 6"/>
                <a:gd name="T11" fmla="*/ 0 h 9"/>
                <a:gd name="T12" fmla="*/ 0 w 6"/>
                <a:gd name="T13" fmla="*/ 2 h 9"/>
                <a:gd name="T14" fmla="*/ 4 w 6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9">
                  <a:moveTo>
                    <a:pt x="4" y="9"/>
                  </a:moveTo>
                  <a:cubicBezTo>
                    <a:pt x="4" y="9"/>
                    <a:pt x="4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8"/>
                    <a:pt x="6" y="7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lnTo>
                    <a:pt x="4" y="9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74"/>
            <p:cNvSpPr/>
            <p:nvPr/>
          </p:nvSpPr>
          <p:spPr bwMode="auto">
            <a:xfrm>
              <a:off x="5212550" y="1977548"/>
              <a:ext cx="81841" cy="52800"/>
            </a:xfrm>
            <a:custGeom>
              <a:avLst/>
              <a:gdLst>
                <a:gd name="T0" fmla="*/ 0 w 9"/>
                <a:gd name="T1" fmla="*/ 2 h 6"/>
                <a:gd name="T2" fmla="*/ 7 w 9"/>
                <a:gd name="T3" fmla="*/ 6 h 6"/>
                <a:gd name="T4" fmla="*/ 8 w 9"/>
                <a:gd name="T5" fmla="*/ 6 h 6"/>
                <a:gd name="T6" fmla="*/ 9 w 9"/>
                <a:gd name="T7" fmla="*/ 6 h 6"/>
                <a:gd name="T8" fmla="*/ 8 w 9"/>
                <a:gd name="T9" fmla="*/ 4 h 6"/>
                <a:gd name="T10" fmla="*/ 2 w 9"/>
                <a:gd name="T11" fmla="*/ 0 h 6"/>
                <a:gd name="T12" fmla="*/ 0 w 9"/>
                <a:gd name="T13" fmla="*/ 1 h 6"/>
                <a:gd name="T14" fmla="*/ 0 w 9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0" y="2"/>
                  </a:move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8" y="6"/>
                  </a:cubicBezTo>
                  <a:cubicBezTo>
                    <a:pt x="8" y="6"/>
                    <a:pt x="8" y="6"/>
                    <a:pt x="9" y="6"/>
                  </a:cubicBezTo>
                  <a:cubicBezTo>
                    <a:pt x="9" y="5"/>
                    <a:pt x="9" y="4"/>
                    <a:pt x="8" y="4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75"/>
            <p:cNvSpPr/>
            <p:nvPr/>
          </p:nvSpPr>
          <p:spPr bwMode="auto">
            <a:xfrm>
              <a:off x="5170309" y="2128027"/>
              <a:ext cx="87121" cy="18481"/>
            </a:xfrm>
            <a:custGeom>
              <a:avLst/>
              <a:gdLst>
                <a:gd name="T0" fmla="*/ 2 w 10"/>
                <a:gd name="T1" fmla="*/ 2 h 2"/>
                <a:gd name="T2" fmla="*/ 9 w 10"/>
                <a:gd name="T3" fmla="*/ 2 h 2"/>
                <a:gd name="T4" fmla="*/ 10 w 10"/>
                <a:gd name="T5" fmla="*/ 1 h 2"/>
                <a:gd name="T6" fmla="*/ 9 w 10"/>
                <a:gd name="T7" fmla="*/ 0 h 2"/>
                <a:gd name="T8" fmla="*/ 2 w 10"/>
                <a:gd name="T9" fmla="*/ 0 h 2"/>
                <a:gd name="T10" fmla="*/ 0 w 10"/>
                <a:gd name="T11" fmla="*/ 1 h 2"/>
                <a:gd name="T12" fmla="*/ 2 w 10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">
                  <a:moveTo>
                    <a:pt x="2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76"/>
            <p:cNvSpPr/>
            <p:nvPr/>
          </p:nvSpPr>
          <p:spPr bwMode="auto">
            <a:xfrm>
              <a:off x="5656070" y="1977548"/>
              <a:ext cx="79201" cy="52800"/>
            </a:xfrm>
            <a:custGeom>
              <a:avLst/>
              <a:gdLst>
                <a:gd name="T0" fmla="*/ 1 w 9"/>
                <a:gd name="T1" fmla="*/ 6 h 6"/>
                <a:gd name="T2" fmla="*/ 2 w 9"/>
                <a:gd name="T3" fmla="*/ 6 h 6"/>
                <a:gd name="T4" fmla="*/ 8 w 9"/>
                <a:gd name="T5" fmla="*/ 2 h 6"/>
                <a:gd name="T6" fmla="*/ 9 w 9"/>
                <a:gd name="T7" fmla="*/ 1 h 6"/>
                <a:gd name="T8" fmla="*/ 7 w 9"/>
                <a:gd name="T9" fmla="*/ 0 h 6"/>
                <a:gd name="T10" fmla="*/ 0 w 9"/>
                <a:gd name="T11" fmla="*/ 4 h 6"/>
                <a:gd name="T12" fmla="*/ 0 w 9"/>
                <a:gd name="T13" fmla="*/ 6 h 6"/>
                <a:gd name="T14" fmla="*/ 1 w 9"/>
                <a:gd name="T1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1" y="6"/>
                  </a:moveTo>
                  <a:cubicBezTo>
                    <a:pt x="1" y="6"/>
                    <a:pt x="1" y="6"/>
                    <a:pt x="2" y="6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6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77"/>
            <p:cNvSpPr/>
            <p:nvPr/>
          </p:nvSpPr>
          <p:spPr bwMode="auto">
            <a:xfrm>
              <a:off x="5566310" y="1871948"/>
              <a:ext cx="63360" cy="79201"/>
            </a:xfrm>
            <a:custGeom>
              <a:avLst/>
              <a:gdLst>
                <a:gd name="T0" fmla="*/ 1 w 7"/>
                <a:gd name="T1" fmla="*/ 9 h 9"/>
                <a:gd name="T2" fmla="*/ 2 w 7"/>
                <a:gd name="T3" fmla="*/ 9 h 9"/>
                <a:gd name="T4" fmla="*/ 3 w 7"/>
                <a:gd name="T5" fmla="*/ 9 h 9"/>
                <a:gd name="T6" fmla="*/ 7 w 7"/>
                <a:gd name="T7" fmla="*/ 2 h 9"/>
                <a:gd name="T8" fmla="*/ 6 w 7"/>
                <a:gd name="T9" fmla="*/ 0 h 9"/>
                <a:gd name="T10" fmla="*/ 5 w 7"/>
                <a:gd name="T11" fmla="*/ 1 h 9"/>
                <a:gd name="T12" fmla="*/ 1 w 7"/>
                <a:gd name="T13" fmla="*/ 7 h 9"/>
                <a:gd name="T14" fmla="*/ 1 w 7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1" y="9"/>
                  </a:moveTo>
                  <a:cubicBezTo>
                    <a:pt x="1" y="9"/>
                    <a:pt x="2" y="9"/>
                    <a:pt x="2" y="9"/>
                  </a:cubicBezTo>
                  <a:cubicBezTo>
                    <a:pt x="2" y="9"/>
                    <a:pt x="3" y="9"/>
                    <a:pt x="3" y="9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7" y="1"/>
                    <a:pt x="6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78"/>
            <p:cNvSpPr>
              <a:spLocks noEditPoints="1"/>
            </p:cNvSpPr>
            <p:nvPr/>
          </p:nvSpPr>
          <p:spPr bwMode="auto">
            <a:xfrm>
              <a:off x="5133349" y="1951148"/>
              <a:ext cx="760322" cy="583442"/>
            </a:xfrm>
            <a:custGeom>
              <a:avLst/>
              <a:gdLst>
                <a:gd name="T0" fmla="*/ 60 w 86"/>
                <a:gd name="T1" fmla="*/ 14 h 66"/>
                <a:gd name="T2" fmla="*/ 57 w 86"/>
                <a:gd name="T3" fmla="*/ 14 h 66"/>
                <a:gd name="T4" fmla="*/ 38 w 86"/>
                <a:gd name="T5" fmla="*/ 0 h 66"/>
                <a:gd name="T6" fmla="*/ 18 w 86"/>
                <a:gd name="T7" fmla="*/ 21 h 66"/>
                <a:gd name="T8" fmla="*/ 0 w 86"/>
                <a:gd name="T9" fmla="*/ 43 h 66"/>
                <a:gd name="T10" fmla="*/ 23 w 86"/>
                <a:gd name="T11" fmla="*/ 66 h 66"/>
                <a:gd name="T12" fmla="*/ 60 w 86"/>
                <a:gd name="T13" fmla="*/ 66 h 66"/>
                <a:gd name="T14" fmla="*/ 86 w 86"/>
                <a:gd name="T15" fmla="*/ 40 h 66"/>
                <a:gd name="T16" fmla="*/ 60 w 86"/>
                <a:gd name="T17" fmla="*/ 14 h 66"/>
                <a:gd name="T18" fmla="*/ 38 w 86"/>
                <a:gd name="T19" fmla="*/ 5 h 66"/>
                <a:gd name="T20" fmla="*/ 53 w 86"/>
                <a:gd name="T21" fmla="*/ 15 h 66"/>
                <a:gd name="T22" fmla="*/ 51 w 86"/>
                <a:gd name="T23" fmla="*/ 15 h 66"/>
                <a:gd name="T24" fmla="*/ 50 w 86"/>
                <a:gd name="T25" fmla="*/ 16 h 66"/>
                <a:gd name="T26" fmla="*/ 49 w 86"/>
                <a:gd name="T27" fmla="*/ 16 h 66"/>
                <a:gd name="T28" fmla="*/ 48 w 86"/>
                <a:gd name="T29" fmla="*/ 17 h 66"/>
                <a:gd name="T30" fmla="*/ 45 w 86"/>
                <a:gd name="T31" fmla="*/ 18 h 66"/>
                <a:gd name="T32" fmla="*/ 44 w 86"/>
                <a:gd name="T33" fmla="*/ 19 h 66"/>
                <a:gd name="T34" fmla="*/ 43 w 86"/>
                <a:gd name="T35" fmla="*/ 20 h 66"/>
                <a:gd name="T36" fmla="*/ 42 w 86"/>
                <a:gd name="T37" fmla="*/ 21 h 66"/>
                <a:gd name="T38" fmla="*/ 41 w 86"/>
                <a:gd name="T39" fmla="*/ 22 h 66"/>
                <a:gd name="T40" fmla="*/ 40 w 86"/>
                <a:gd name="T41" fmla="*/ 23 h 66"/>
                <a:gd name="T42" fmla="*/ 38 w 86"/>
                <a:gd name="T43" fmla="*/ 25 h 66"/>
                <a:gd name="T44" fmla="*/ 23 w 86"/>
                <a:gd name="T45" fmla="*/ 20 h 66"/>
                <a:gd name="T46" fmla="*/ 23 w 86"/>
                <a:gd name="T47" fmla="*/ 20 h 66"/>
                <a:gd name="T48" fmla="*/ 38 w 86"/>
                <a:gd name="T49" fmla="*/ 5 h 66"/>
                <a:gd name="T50" fmla="*/ 60 w 86"/>
                <a:gd name="T51" fmla="*/ 61 h 66"/>
                <a:gd name="T52" fmla="*/ 23 w 86"/>
                <a:gd name="T53" fmla="*/ 61 h 66"/>
                <a:gd name="T54" fmla="*/ 5 w 86"/>
                <a:gd name="T55" fmla="*/ 43 h 66"/>
                <a:gd name="T56" fmla="*/ 23 w 86"/>
                <a:gd name="T57" fmla="*/ 25 h 66"/>
                <a:gd name="T58" fmla="*/ 36 w 86"/>
                <a:gd name="T59" fmla="*/ 30 h 66"/>
                <a:gd name="T60" fmla="*/ 34 w 86"/>
                <a:gd name="T61" fmla="*/ 40 h 66"/>
                <a:gd name="T62" fmla="*/ 36 w 86"/>
                <a:gd name="T63" fmla="*/ 42 h 66"/>
                <a:gd name="T64" fmla="*/ 39 w 86"/>
                <a:gd name="T65" fmla="*/ 40 h 66"/>
                <a:gd name="T66" fmla="*/ 41 w 86"/>
                <a:gd name="T67" fmla="*/ 30 h 66"/>
                <a:gd name="T68" fmla="*/ 42 w 86"/>
                <a:gd name="T69" fmla="*/ 28 h 66"/>
                <a:gd name="T70" fmla="*/ 43 w 86"/>
                <a:gd name="T71" fmla="*/ 27 h 66"/>
                <a:gd name="T72" fmla="*/ 44 w 86"/>
                <a:gd name="T73" fmla="*/ 26 h 66"/>
                <a:gd name="T74" fmla="*/ 45 w 86"/>
                <a:gd name="T75" fmla="*/ 25 h 66"/>
                <a:gd name="T76" fmla="*/ 46 w 86"/>
                <a:gd name="T77" fmla="*/ 23 h 66"/>
                <a:gd name="T78" fmla="*/ 47 w 86"/>
                <a:gd name="T79" fmla="*/ 23 h 66"/>
                <a:gd name="T80" fmla="*/ 49 w 86"/>
                <a:gd name="T81" fmla="*/ 22 h 66"/>
                <a:gd name="T82" fmla="*/ 49 w 86"/>
                <a:gd name="T83" fmla="*/ 21 h 66"/>
                <a:gd name="T84" fmla="*/ 51 w 86"/>
                <a:gd name="T85" fmla="*/ 21 h 66"/>
                <a:gd name="T86" fmla="*/ 52 w 86"/>
                <a:gd name="T87" fmla="*/ 20 h 66"/>
                <a:gd name="T88" fmla="*/ 54 w 86"/>
                <a:gd name="T89" fmla="*/ 19 h 66"/>
                <a:gd name="T90" fmla="*/ 55 w 86"/>
                <a:gd name="T91" fmla="*/ 19 h 66"/>
                <a:gd name="T92" fmla="*/ 57 w 86"/>
                <a:gd name="T93" fmla="*/ 19 h 66"/>
                <a:gd name="T94" fmla="*/ 57 w 86"/>
                <a:gd name="T95" fmla="*/ 19 h 66"/>
                <a:gd name="T96" fmla="*/ 60 w 86"/>
                <a:gd name="T97" fmla="*/ 18 h 66"/>
                <a:gd name="T98" fmla="*/ 82 w 86"/>
                <a:gd name="T99" fmla="*/ 40 h 66"/>
                <a:gd name="T100" fmla="*/ 60 w 86"/>
                <a:gd name="T101" fmla="*/ 6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6" h="66">
                  <a:moveTo>
                    <a:pt x="60" y="14"/>
                  </a:moveTo>
                  <a:cubicBezTo>
                    <a:pt x="59" y="14"/>
                    <a:pt x="58" y="14"/>
                    <a:pt x="57" y="14"/>
                  </a:cubicBezTo>
                  <a:cubicBezTo>
                    <a:pt x="55" y="6"/>
                    <a:pt x="47" y="0"/>
                    <a:pt x="38" y="0"/>
                  </a:cubicBezTo>
                  <a:cubicBezTo>
                    <a:pt x="27" y="0"/>
                    <a:pt x="18" y="9"/>
                    <a:pt x="18" y="21"/>
                  </a:cubicBezTo>
                  <a:cubicBezTo>
                    <a:pt x="8" y="23"/>
                    <a:pt x="0" y="32"/>
                    <a:pt x="0" y="43"/>
                  </a:cubicBezTo>
                  <a:cubicBezTo>
                    <a:pt x="0" y="56"/>
                    <a:pt x="11" y="66"/>
                    <a:pt x="23" y="66"/>
                  </a:cubicBezTo>
                  <a:cubicBezTo>
                    <a:pt x="60" y="66"/>
                    <a:pt x="60" y="66"/>
                    <a:pt x="60" y="66"/>
                  </a:cubicBezTo>
                  <a:cubicBezTo>
                    <a:pt x="75" y="66"/>
                    <a:pt x="86" y="54"/>
                    <a:pt x="86" y="40"/>
                  </a:cubicBezTo>
                  <a:cubicBezTo>
                    <a:pt x="86" y="25"/>
                    <a:pt x="75" y="14"/>
                    <a:pt x="60" y="14"/>
                  </a:cubicBezTo>
                  <a:close/>
                  <a:moveTo>
                    <a:pt x="38" y="5"/>
                  </a:moveTo>
                  <a:cubicBezTo>
                    <a:pt x="45" y="5"/>
                    <a:pt x="50" y="9"/>
                    <a:pt x="53" y="15"/>
                  </a:cubicBezTo>
                  <a:cubicBezTo>
                    <a:pt x="52" y="15"/>
                    <a:pt x="52" y="15"/>
                    <a:pt x="51" y="15"/>
                  </a:cubicBezTo>
                  <a:cubicBezTo>
                    <a:pt x="51" y="15"/>
                    <a:pt x="51" y="15"/>
                    <a:pt x="50" y="16"/>
                  </a:cubicBezTo>
                  <a:cubicBezTo>
                    <a:pt x="50" y="16"/>
                    <a:pt x="49" y="16"/>
                    <a:pt x="49" y="16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6" y="18"/>
                    <a:pt x="45" y="18"/>
                  </a:cubicBezTo>
                  <a:cubicBezTo>
                    <a:pt x="45" y="18"/>
                    <a:pt x="45" y="19"/>
                    <a:pt x="44" y="19"/>
                  </a:cubicBezTo>
                  <a:cubicBezTo>
                    <a:pt x="44" y="19"/>
                    <a:pt x="43" y="20"/>
                    <a:pt x="43" y="20"/>
                  </a:cubicBezTo>
                  <a:cubicBezTo>
                    <a:pt x="43" y="20"/>
                    <a:pt x="42" y="21"/>
                    <a:pt x="42" y="21"/>
                  </a:cubicBezTo>
                  <a:cubicBezTo>
                    <a:pt x="42" y="21"/>
                    <a:pt x="41" y="22"/>
                    <a:pt x="41" y="22"/>
                  </a:cubicBezTo>
                  <a:cubicBezTo>
                    <a:pt x="41" y="22"/>
                    <a:pt x="40" y="23"/>
                    <a:pt x="40" y="23"/>
                  </a:cubicBezTo>
                  <a:cubicBezTo>
                    <a:pt x="39" y="24"/>
                    <a:pt x="39" y="24"/>
                    <a:pt x="38" y="25"/>
                  </a:cubicBezTo>
                  <a:cubicBezTo>
                    <a:pt x="34" y="22"/>
                    <a:pt x="29" y="20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12"/>
                    <a:pt x="30" y="5"/>
                    <a:pt x="38" y="5"/>
                  </a:cubicBezTo>
                  <a:close/>
                  <a:moveTo>
                    <a:pt x="60" y="61"/>
                  </a:moveTo>
                  <a:cubicBezTo>
                    <a:pt x="23" y="61"/>
                    <a:pt x="23" y="61"/>
                    <a:pt x="23" y="61"/>
                  </a:cubicBezTo>
                  <a:cubicBezTo>
                    <a:pt x="13" y="61"/>
                    <a:pt x="5" y="53"/>
                    <a:pt x="5" y="43"/>
                  </a:cubicBezTo>
                  <a:cubicBezTo>
                    <a:pt x="5" y="33"/>
                    <a:pt x="13" y="25"/>
                    <a:pt x="23" y="25"/>
                  </a:cubicBezTo>
                  <a:cubicBezTo>
                    <a:pt x="28" y="25"/>
                    <a:pt x="33" y="26"/>
                    <a:pt x="36" y="30"/>
                  </a:cubicBezTo>
                  <a:cubicBezTo>
                    <a:pt x="35" y="33"/>
                    <a:pt x="34" y="36"/>
                    <a:pt x="34" y="40"/>
                  </a:cubicBezTo>
                  <a:cubicBezTo>
                    <a:pt x="34" y="41"/>
                    <a:pt x="35" y="42"/>
                    <a:pt x="36" y="42"/>
                  </a:cubicBezTo>
                  <a:cubicBezTo>
                    <a:pt x="37" y="42"/>
                    <a:pt x="39" y="41"/>
                    <a:pt x="39" y="40"/>
                  </a:cubicBezTo>
                  <a:cubicBezTo>
                    <a:pt x="39" y="36"/>
                    <a:pt x="39" y="33"/>
                    <a:pt x="41" y="30"/>
                  </a:cubicBezTo>
                  <a:cubicBezTo>
                    <a:pt x="41" y="29"/>
                    <a:pt x="42" y="28"/>
                    <a:pt x="42" y="28"/>
                  </a:cubicBezTo>
                  <a:cubicBezTo>
                    <a:pt x="43" y="28"/>
                    <a:pt x="43" y="27"/>
                    <a:pt x="43" y="27"/>
                  </a:cubicBezTo>
                  <a:cubicBezTo>
                    <a:pt x="43" y="27"/>
                    <a:pt x="44" y="26"/>
                    <a:pt x="44" y="26"/>
                  </a:cubicBezTo>
                  <a:cubicBezTo>
                    <a:pt x="44" y="25"/>
                    <a:pt x="44" y="25"/>
                    <a:pt x="45" y="25"/>
                  </a:cubicBezTo>
                  <a:cubicBezTo>
                    <a:pt x="45" y="24"/>
                    <a:pt x="46" y="24"/>
                    <a:pt x="46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8" y="22"/>
                    <a:pt x="49" y="22"/>
                  </a:cubicBezTo>
                  <a:cubicBezTo>
                    <a:pt x="49" y="22"/>
                    <a:pt x="49" y="22"/>
                    <a:pt x="49" y="21"/>
                  </a:cubicBezTo>
                  <a:cubicBezTo>
                    <a:pt x="50" y="21"/>
                    <a:pt x="50" y="21"/>
                    <a:pt x="51" y="21"/>
                  </a:cubicBezTo>
                  <a:cubicBezTo>
                    <a:pt x="51" y="20"/>
                    <a:pt x="51" y="20"/>
                    <a:pt x="52" y="20"/>
                  </a:cubicBezTo>
                  <a:cubicBezTo>
                    <a:pt x="52" y="20"/>
                    <a:pt x="53" y="20"/>
                    <a:pt x="54" y="19"/>
                  </a:cubicBezTo>
                  <a:cubicBezTo>
                    <a:pt x="54" y="19"/>
                    <a:pt x="54" y="19"/>
                    <a:pt x="55" y="19"/>
                  </a:cubicBezTo>
                  <a:cubicBezTo>
                    <a:pt x="55" y="19"/>
                    <a:pt x="56" y="19"/>
                    <a:pt x="57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8" y="19"/>
                    <a:pt x="59" y="18"/>
                    <a:pt x="60" y="18"/>
                  </a:cubicBezTo>
                  <a:cubicBezTo>
                    <a:pt x="72" y="18"/>
                    <a:pt x="82" y="28"/>
                    <a:pt x="82" y="40"/>
                  </a:cubicBezTo>
                  <a:cubicBezTo>
                    <a:pt x="82" y="52"/>
                    <a:pt x="72" y="61"/>
                    <a:pt x="60" y="61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1462656" y="2214666"/>
            <a:ext cx="541786" cy="526306"/>
            <a:chOff x="10024910" y="635010"/>
            <a:chExt cx="599282" cy="599282"/>
          </a:xfrm>
          <a:solidFill>
            <a:schemeClr val="bg1"/>
          </a:solidFill>
        </p:grpSpPr>
        <p:sp>
          <p:nvSpPr>
            <p:cNvPr id="47" name="Freeform 22"/>
            <p:cNvSpPr>
              <a:spLocks noEditPoints="1"/>
            </p:cNvSpPr>
            <p:nvPr/>
          </p:nvSpPr>
          <p:spPr bwMode="auto">
            <a:xfrm>
              <a:off x="10146351" y="756451"/>
              <a:ext cx="353761" cy="353761"/>
            </a:xfrm>
            <a:custGeom>
              <a:avLst/>
              <a:gdLst>
                <a:gd name="T0" fmla="*/ 20 w 40"/>
                <a:gd name="T1" fmla="*/ 0 h 40"/>
                <a:gd name="T2" fmla="*/ 0 w 40"/>
                <a:gd name="T3" fmla="*/ 20 h 40"/>
                <a:gd name="T4" fmla="*/ 20 w 40"/>
                <a:gd name="T5" fmla="*/ 40 h 40"/>
                <a:gd name="T6" fmla="*/ 40 w 40"/>
                <a:gd name="T7" fmla="*/ 20 h 40"/>
                <a:gd name="T8" fmla="*/ 20 w 40"/>
                <a:gd name="T9" fmla="*/ 0 h 40"/>
                <a:gd name="T10" fmla="*/ 20 w 40"/>
                <a:gd name="T11" fmla="*/ 35 h 40"/>
                <a:gd name="T12" fmla="*/ 5 w 40"/>
                <a:gd name="T13" fmla="*/ 20 h 40"/>
                <a:gd name="T14" fmla="*/ 20 w 40"/>
                <a:gd name="T15" fmla="*/ 4 h 40"/>
                <a:gd name="T16" fmla="*/ 36 w 40"/>
                <a:gd name="T17" fmla="*/ 20 h 40"/>
                <a:gd name="T18" fmla="*/ 20 w 40"/>
                <a:gd name="T1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31" y="40"/>
                    <a:pt x="40" y="31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lose/>
                  <a:moveTo>
                    <a:pt x="20" y="35"/>
                  </a:moveTo>
                  <a:cubicBezTo>
                    <a:pt x="12" y="35"/>
                    <a:pt x="5" y="28"/>
                    <a:pt x="5" y="20"/>
                  </a:cubicBezTo>
                  <a:cubicBezTo>
                    <a:pt x="5" y="11"/>
                    <a:pt x="12" y="4"/>
                    <a:pt x="20" y="4"/>
                  </a:cubicBezTo>
                  <a:cubicBezTo>
                    <a:pt x="29" y="4"/>
                    <a:pt x="36" y="11"/>
                    <a:pt x="36" y="20"/>
                  </a:cubicBezTo>
                  <a:cubicBezTo>
                    <a:pt x="36" y="28"/>
                    <a:pt x="29" y="35"/>
                    <a:pt x="20" y="35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23"/>
            <p:cNvSpPr/>
            <p:nvPr/>
          </p:nvSpPr>
          <p:spPr bwMode="auto">
            <a:xfrm>
              <a:off x="10315310" y="635010"/>
              <a:ext cx="18481" cy="87121"/>
            </a:xfrm>
            <a:custGeom>
              <a:avLst/>
              <a:gdLst>
                <a:gd name="T0" fmla="*/ 1 w 2"/>
                <a:gd name="T1" fmla="*/ 10 h 10"/>
                <a:gd name="T2" fmla="*/ 2 w 2"/>
                <a:gd name="T3" fmla="*/ 9 h 10"/>
                <a:gd name="T4" fmla="*/ 2 w 2"/>
                <a:gd name="T5" fmla="*/ 1 h 10"/>
                <a:gd name="T6" fmla="*/ 1 w 2"/>
                <a:gd name="T7" fmla="*/ 0 h 10"/>
                <a:gd name="T8" fmla="*/ 0 w 2"/>
                <a:gd name="T9" fmla="*/ 1 h 10"/>
                <a:gd name="T10" fmla="*/ 0 w 2"/>
                <a:gd name="T11" fmla="*/ 9 h 10"/>
                <a:gd name="T12" fmla="*/ 1 w 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0">
                  <a:moveTo>
                    <a:pt x="1" y="10"/>
                  </a:moveTo>
                  <a:cubicBezTo>
                    <a:pt x="2" y="10"/>
                    <a:pt x="2" y="9"/>
                    <a:pt x="2" y="9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" y="10"/>
                    <a:pt x="1" y="1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24"/>
            <p:cNvSpPr/>
            <p:nvPr/>
          </p:nvSpPr>
          <p:spPr bwMode="auto">
            <a:xfrm>
              <a:off x="10164829" y="669331"/>
              <a:ext cx="63360" cy="79201"/>
            </a:xfrm>
            <a:custGeom>
              <a:avLst/>
              <a:gdLst>
                <a:gd name="T0" fmla="*/ 5 w 7"/>
                <a:gd name="T1" fmla="*/ 9 h 9"/>
                <a:gd name="T2" fmla="*/ 6 w 7"/>
                <a:gd name="T3" fmla="*/ 9 h 9"/>
                <a:gd name="T4" fmla="*/ 6 w 7"/>
                <a:gd name="T5" fmla="*/ 9 h 9"/>
                <a:gd name="T6" fmla="*/ 7 w 7"/>
                <a:gd name="T7" fmla="*/ 8 h 9"/>
                <a:gd name="T8" fmla="*/ 3 w 7"/>
                <a:gd name="T9" fmla="*/ 1 h 9"/>
                <a:gd name="T10" fmla="*/ 1 w 7"/>
                <a:gd name="T11" fmla="*/ 0 h 9"/>
                <a:gd name="T12" fmla="*/ 1 w 7"/>
                <a:gd name="T13" fmla="*/ 2 h 9"/>
                <a:gd name="T14" fmla="*/ 5 w 7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5" y="9"/>
                  </a:moveTo>
                  <a:cubicBezTo>
                    <a:pt x="5" y="9"/>
                    <a:pt x="5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8"/>
                    <a:pt x="7" y="8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"/>
                    <a:pt x="0" y="2"/>
                    <a:pt x="1" y="2"/>
                  </a:cubicBezTo>
                  <a:lnTo>
                    <a:pt x="5" y="9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25"/>
            <p:cNvSpPr/>
            <p:nvPr/>
          </p:nvSpPr>
          <p:spPr bwMode="auto">
            <a:xfrm>
              <a:off x="10059230" y="774932"/>
              <a:ext cx="87121" cy="63360"/>
            </a:xfrm>
            <a:custGeom>
              <a:avLst/>
              <a:gdLst>
                <a:gd name="T0" fmla="*/ 9 w 10"/>
                <a:gd name="T1" fmla="*/ 4 h 7"/>
                <a:gd name="T2" fmla="*/ 2 w 10"/>
                <a:gd name="T3" fmla="*/ 0 h 7"/>
                <a:gd name="T4" fmla="*/ 1 w 10"/>
                <a:gd name="T5" fmla="*/ 1 h 7"/>
                <a:gd name="T6" fmla="*/ 1 w 10"/>
                <a:gd name="T7" fmla="*/ 3 h 7"/>
                <a:gd name="T8" fmla="*/ 8 w 10"/>
                <a:gd name="T9" fmla="*/ 6 h 7"/>
                <a:gd name="T10" fmla="*/ 9 w 10"/>
                <a:gd name="T11" fmla="*/ 7 h 7"/>
                <a:gd name="T12" fmla="*/ 10 w 10"/>
                <a:gd name="T13" fmla="*/ 6 h 7"/>
                <a:gd name="T14" fmla="*/ 9 w 10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7">
                  <a:moveTo>
                    <a:pt x="9" y="4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1" y="2"/>
                    <a:pt x="1" y="3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9" y="7"/>
                  </a:cubicBezTo>
                  <a:cubicBezTo>
                    <a:pt x="9" y="7"/>
                    <a:pt x="9" y="6"/>
                    <a:pt x="10" y="6"/>
                  </a:cubicBezTo>
                  <a:cubicBezTo>
                    <a:pt x="10" y="5"/>
                    <a:pt x="10" y="5"/>
                    <a:pt x="9" y="4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26"/>
            <p:cNvSpPr/>
            <p:nvPr/>
          </p:nvSpPr>
          <p:spPr bwMode="auto">
            <a:xfrm>
              <a:off x="10024910" y="925410"/>
              <a:ext cx="87121" cy="18481"/>
            </a:xfrm>
            <a:custGeom>
              <a:avLst/>
              <a:gdLst>
                <a:gd name="T0" fmla="*/ 10 w 10"/>
                <a:gd name="T1" fmla="*/ 1 h 2"/>
                <a:gd name="T2" fmla="*/ 9 w 10"/>
                <a:gd name="T3" fmla="*/ 0 h 2"/>
                <a:gd name="T4" fmla="*/ 1 w 10"/>
                <a:gd name="T5" fmla="*/ 0 h 2"/>
                <a:gd name="T6" fmla="*/ 0 w 10"/>
                <a:gd name="T7" fmla="*/ 1 h 2"/>
                <a:gd name="T8" fmla="*/ 1 w 10"/>
                <a:gd name="T9" fmla="*/ 2 h 2"/>
                <a:gd name="T10" fmla="*/ 9 w 10"/>
                <a:gd name="T11" fmla="*/ 2 h 2"/>
                <a:gd name="T12" fmla="*/ 10 w 10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">
                  <a:moveTo>
                    <a:pt x="10" y="1"/>
                  </a:moveTo>
                  <a:cubicBezTo>
                    <a:pt x="10" y="0"/>
                    <a:pt x="10" y="0"/>
                    <a:pt x="9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2"/>
                    <a:pt x="10" y="2"/>
                    <a:pt x="10" y="1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27"/>
            <p:cNvSpPr/>
            <p:nvPr/>
          </p:nvSpPr>
          <p:spPr bwMode="auto">
            <a:xfrm>
              <a:off x="10059230" y="1031011"/>
              <a:ext cx="87121" cy="52800"/>
            </a:xfrm>
            <a:custGeom>
              <a:avLst/>
              <a:gdLst>
                <a:gd name="T0" fmla="*/ 8 w 10"/>
                <a:gd name="T1" fmla="*/ 0 h 6"/>
                <a:gd name="T2" fmla="*/ 1 w 10"/>
                <a:gd name="T3" fmla="*/ 4 h 6"/>
                <a:gd name="T4" fmla="*/ 1 w 10"/>
                <a:gd name="T5" fmla="*/ 6 h 6"/>
                <a:gd name="T6" fmla="*/ 2 w 10"/>
                <a:gd name="T7" fmla="*/ 6 h 6"/>
                <a:gd name="T8" fmla="*/ 2 w 10"/>
                <a:gd name="T9" fmla="*/ 6 h 6"/>
                <a:gd name="T10" fmla="*/ 9 w 10"/>
                <a:gd name="T11" fmla="*/ 2 h 6"/>
                <a:gd name="T12" fmla="*/ 10 w 10"/>
                <a:gd name="T13" fmla="*/ 1 h 6"/>
                <a:gd name="T14" fmla="*/ 8 w 10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6">
                  <a:moveTo>
                    <a:pt x="8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0" y="5"/>
                    <a:pt x="1" y="6"/>
                  </a:cubicBezTo>
                  <a:cubicBezTo>
                    <a:pt x="1" y="6"/>
                    <a:pt x="1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9" y="0"/>
                    <a:pt x="8" y="0"/>
                    <a:pt x="8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28"/>
            <p:cNvSpPr/>
            <p:nvPr/>
          </p:nvSpPr>
          <p:spPr bwMode="auto">
            <a:xfrm>
              <a:off x="10164829" y="1110212"/>
              <a:ext cx="63360" cy="81841"/>
            </a:xfrm>
            <a:custGeom>
              <a:avLst/>
              <a:gdLst>
                <a:gd name="T0" fmla="*/ 6 w 7"/>
                <a:gd name="T1" fmla="*/ 1 h 9"/>
                <a:gd name="T2" fmla="*/ 5 w 7"/>
                <a:gd name="T3" fmla="*/ 1 h 9"/>
                <a:gd name="T4" fmla="*/ 1 w 7"/>
                <a:gd name="T5" fmla="*/ 8 h 9"/>
                <a:gd name="T6" fmla="*/ 1 w 7"/>
                <a:gd name="T7" fmla="*/ 9 h 9"/>
                <a:gd name="T8" fmla="*/ 2 w 7"/>
                <a:gd name="T9" fmla="*/ 9 h 9"/>
                <a:gd name="T10" fmla="*/ 3 w 7"/>
                <a:gd name="T11" fmla="*/ 9 h 9"/>
                <a:gd name="T12" fmla="*/ 7 w 7"/>
                <a:gd name="T13" fmla="*/ 2 h 9"/>
                <a:gd name="T14" fmla="*/ 6 w 7"/>
                <a:gd name="T15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6" y="1"/>
                  </a:moveTo>
                  <a:cubicBezTo>
                    <a:pt x="6" y="0"/>
                    <a:pt x="5" y="0"/>
                    <a:pt x="5" y="1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1" y="9"/>
                    <a:pt x="1" y="9"/>
                  </a:cubicBezTo>
                  <a:cubicBezTo>
                    <a:pt x="1" y="9"/>
                    <a:pt x="2" y="9"/>
                    <a:pt x="2" y="9"/>
                  </a:cubicBezTo>
                  <a:cubicBezTo>
                    <a:pt x="2" y="9"/>
                    <a:pt x="3" y="9"/>
                    <a:pt x="3" y="9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1"/>
                    <a:pt x="6" y="1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29"/>
            <p:cNvSpPr/>
            <p:nvPr/>
          </p:nvSpPr>
          <p:spPr bwMode="auto">
            <a:xfrm>
              <a:off x="10315310" y="1147171"/>
              <a:ext cx="18481" cy="87121"/>
            </a:xfrm>
            <a:custGeom>
              <a:avLst/>
              <a:gdLst>
                <a:gd name="T0" fmla="*/ 1 w 2"/>
                <a:gd name="T1" fmla="*/ 0 h 10"/>
                <a:gd name="T2" fmla="*/ 0 w 2"/>
                <a:gd name="T3" fmla="*/ 1 h 10"/>
                <a:gd name="T4" fmla="*/ 0 w 2"/>
                <a:gd name="T5" fmla="*/ 9 h 10"/>
                <a:gd name="T6" fmla="*/ 1 w 2"/>
                <a:gd name="T7" fmla="*/ 10 h 10"/>
                <a:gd name="T8" fmla="*/ 2 w 2"/>
                <a:gd name="T9" fmla="*/ 9 h 10"/>
                <a:gd name="T10" fmla="*/ 2 w 2"/>
                <a:gd name="T11" fmla="*/ 1 h 10"/>
                <a:gd name="T12" fmla="*/ 1 w 2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" y="10"/>
                    <a:pt x="1" y="10"/>
                  </a:cubicBezTo>
                  <a:cubicBezTo>
                    <a:pt x="2" y="10"/>
                    <a:pt x="2" y="9"/>
                    <a:pt x="2" y="9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30"/>
            <p:cNvSpPr/>
            <p:nvPr/>
          </p:nvSpPr>
          <p:spPr bwMode="auto">
            <a:xfrm>
              <a:off x="10420911" y="1110212"/>
              <a:ext cx="63360" cy="81841"/>
            </a:xfrm>
            <a:custGeom>
              <a:avLst/>
              <a:gdLst>
                <a:gd name="T0" fmla="*/ 3 w 7"/>
                <a:gd name="T1" fmla="*/ 1 h 9"/>
                <a:gd name="T2" fmla="*/ 1 w 7"/>
                <a:gd name="T3" fmla="*/ 1 h 9"/>
                <a:gd name="T4" fmla="*/ 1 w 7"/>
                <a:gd name="T5" fmla="*/ 2 h 9"/>
                <a:gd name="T6" fmla="*/ 5 w 7"/>
                <a:gd name="T7" fmla="*/ 9 h 9"/>
                <a:gd name="T8" fmla="*/ 6 w 7"/>
                <a:gd name="T9" fmla="*/ 9 h 9"/>
                <a:gd name="T10" fmla="*/ 6 w 7"/>
                <a:gd name="T11" fmla="*/ 9 h 9"/>
                <a:gd name="T12" fmla="*/ 7 w 7"/>
                <a:gd name="T13" fmla="*/ 8 h 9"/>
                <a:gd name="T14" fmla="*/ 3 w 7"/>
                <a:gd name="T15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1"/>
                  </a:moveTo>
                  <a:cubicBezTo>
                    <a:pt x="2" y="0"/>
                    <a:pt x="2" y="0"/>
                    <a:pt x="1" y="1"/>
                  </a:cubicBezTo>
                  <a:cubicBezTo>
                    <a:pt x="1" y="1"/>
                    <a:pt x="0" y="2"/>
                    <a:pt x="1" y="2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8"/>
                    <a:pt x="7" y="8"/>
                  </a:cubicBezTo>
                  <a:lnTo>
                    <a:pt x="3" y="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31"/>
            <p:cNvSpPr/>
            <p:nvPr/>
          </p:nvSpPr>
          <p:spPr bwMode="auto">
            <a:xfrm>
              <a:off x="10500111" y="1031011"/>
              <a:ext cx="89760" cy="52800"/>
            </a:xfrm>
            <a:custGeom>
              <a:avLst/>
              <a:gdLst>
                <a:gd name="T0" fmla="*/ 9 w 10"/>
                <a:gd name="T1" fmla="*/ 4 h 6"/>
                <a:gd name="T2" fmla="*/ 2 w 10"/>
                <a:gd name="T3" fmla="*/ 0 h 6"/>
                <a:gd name="T4" fmla="*/ 1 w 10"/>
                <a:gd name="T5" fmla="*/ 1 h 6"/>
                <a:gd name="T6" fmla="*/ 1 w 10"/>
                <a:gd name="T7" fmla="*/ 2 h 6"/>
                <a:gd name="T8" fmla="*/ 8 w 10"/>
                <a:gd name="T9" fmla="*/ 6 h 6"/>
                <a:gd name="T10" fmla="*/ 9 w 10"/>
                <a:gd name="T11" fmla="*/ 6 h 6"/>
                <a:gd name="T12" fmla="*/ 10 w 10"/>
                <a:gd name="T13" fmla="*/ 6 h 6"/>
                <a:gd name="T14" fmla="*/ 9 w 10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6">
                  <a:moveTo>
                    <a:pt x="9" y="4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1" y="2"/>
                    <a:pt x="1" y="2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9" y="6"/>
                  </a:cubicBezTo>
                  <a:cubicBezTo>
                    <a:pt x="9" y="6"/>
                    <a:pt x="9" y="6"/>
                    <a:pt x="10" y="6"/>
                  </a:cubicBezTo>
                  <a:cubicBezTo>
                    <a:pt x="10" y="5"/>
                    <a:pt x="10" y="5"/>
                    <a:pt x="9" y="4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32"/>
            <p:cNvSpPr/>
            <p:nvPr/>
          </p:nvSpPr>
          <p:spPr bwMode="auto">
            <a:xfrm>
              <a:off x="10537071" y="925410"/>
              <a:ext cx="87121" cy="18481"/>
            </a:xfrm>
            <a:custGeom>
              <a:avLst/>
              <a:gdLst>
                <a:gd name="T0" fmla="*/ 9 w 10"/>
                <a:gd name="T1" fmla="*/ 0 h 2"/>
                <a:gd name="T2" fmla="*/ 1 w 10"/>
                <a:gd name="T3" fmla="*/ 0 h 2"/>
                <a:gd name="T4" fmla="*/ 0 w 10"/>
                <a:gd name="T5" fmla="*/ 1 h 2"/>
                <a:gd name="T6" fmla="*/ 1 w 10"/>
                <a:gd name="T7" fmla="*/ 2 h 2"/>
                <a:gd name="T8" fmla="*/ 9 w 10"/>
                <a:gd name="T9" fmla="*/ 2 h 2"/>
                <a:gd name="T10" fmla="*/ 10 w 10"/>
                <a:gd name="T11" fmla="*/ 1 h 2"/>
                <a:gd name="T12" fmla="*/ 9 w 10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2"/>
                    <a:pt x="10" y="2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33"/>
            <p:cNvSpPr/>
            <p:nvPr/>
          </p:nvSpPr>
          <p:spPr bwMode="auto">
            <a:xfrm>
              <a:off x="10500111" y="774932"/>
              <a:ext cx="89760" cy="63360"/>
            </a:xfrm>
            <a:custGeom>
              <a:avLst/>
              <a:gdLst>
                <a:gd name="T0" fmla="*/ 2 w 10"/>
                <a:gd name="T1" fmla="*/ 7 h 7"/>
                <a:gd name="T2" fmla="*/ 2 w 10"/>
                <a:gd name="T3" fmla="*/ 6 h 7"/>
                <a:gd name="T4" fmla="*/ 9 w 10"/>
                <a:gd name="T5" fmla="*/ 3 h 7"/>
                <a:gd name="T6" fmla="*/ 10 w 10"/>
                <a:gd name="T7" fmla="*/ 1 h 7"/>
                <a:gd name="T8" fmla="*/ 8 w 10"/>
                <a:gd name="T9" fmla="*/ 0 h 7"/>
                <a:gd name="T10" fmla="*/ 1 w 10"/>
                <a:gd name="T11" fmla="*/ 4 h 7"/>
                <a:gd name="T12" fmla="*/ 1 w 10"/>
                <a:gd name="T13" fmla="*/ 6 h 7"/>
                <a:gd name="T14" fmla="*/ 2 w 10"/>
                <a:gd name="T1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7">
                  <a:moveTo>
                    <a:pt x="2" y="7"/>
                  </a:moveTo>
                  <a:cubicBezTo>
                    <a:pt x="2" y="7"/>
                    <a:pt x="2" y="6"/>
                    <a:pt x="2" y="6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0" y="5"/>
                    <a:pt x="1" y="6"/>
                  </a:cubicBezTo>
                  <a:cubicBezTo>
                    <a:pt x="1" y="6"/>
                    <a:pt x="1" y="7"/>
                    <a:pt x="2" y="7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34"/>
            <p:cNvSpPr/>
            <p:nvPr/>
          </p:nvSpPr>
          <p:spPr bwMode="auto">
            <a:xfrm>
              <a:off x="10420911" y="669331"/>
              <a:ext cx="63360" cy="79201"/>
            </a:xfrm>
            <a:custGeom>
              <a:avLst/>
              <a:gdLst>
                <a:gd name="T0" fmla="*/ 1 w 7"/>
                <a:gd name="T1" fmla="*/ 9 h 9"/>
                <a:gd name="T2" fmla="*/ 2 w 7"/>
                <a:gd name="T3" fmla="*/ 9 h 9"/>
                <a:gd name="T4" fmla="*/ 3 w 7"/>
                <a:gd name="T5" fmla="*/ 9 h 9"/>
                <a:gd name="T6" fmla="*/ 7 w 7"/>
                <a:gd name="T7" fmla="*/ 2 h 9"/>
                <a:gd name="T8" fmla="*/ 6 w 7"/>
                <a:gd name="T9" fmla="*/ 0 h 9"/>
                <a:gd name="T10" fmla="*/ 5 w 7"/>
                <a:gd name="T11" fmla="*/ 1 h 9"/>
                <a:gd name="T12" fmla="*/ 1 w 7"/>
                <a:gd name="T13" fmla="*/ 8 h 9"/>
                <a:gd name="T14" fmla="*/ 1 w 7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1" y="9"/>
                  </a:moveTo>
                  <a:cubicBezTo>
                    <a:pt x="1" y="9"/>
                    <a:pt x="2" y="9"/>
                    <a:pt x="2" y="9"/>
                  </a:cubicBezTo>
                  <a:cubicBezTo>
                    <a:pt x="2" y="9"/>
                    <a:pt x="3" y="9"/>
                    <a:pt x="3" y="9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1"/>
                    <a:pt x="6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60" name="Freeform 18"/>
          <p:cNvSpPr>
            <a:spLocks noEditPoints="1"/>
          </p:cNvSpPr>
          <p:nvPr/>
        </p:nvSpPr>
        <p:spPr bwMode="auto">
          <a:xfrm>
            <a:off x="1449956" y="5173368"/>
            <a:ext cx="541786" cy="526306"/>
          </a:xfrm>
          <a:custGeom>
            <a:avLst/>
            <a:gdLst>
              <a:gd name="T0" fmla="*/ 70 w 73"/>
              <a:gd name="T1" fmla="*/ 25 h 71"/>
              <a:gd name="T2" fmla="*/ 63 w 73"/>
              <a:gd name="T3" fmla="*/ 18 h 71"/>
              <a:gd name="T4" fmla="*/ 59 w 73"/>
              <a:gd name="T5" fmla="*/ 16 h 71"/>
              <a:gd name="T6" fmla="*/ 44 w 73"/>
              <a:gd name="T7" fmla="*/ 33 h 71"/>
              <a:gd name="T8" fmla="*/ 39 w 73"/>
              <a:gd name="T9" fmla="*/ 31 h 71"/>
              <a:gd name="T10" fmla="*/ 39 w 73"/>
              <a:gd name="T11" fmla="*/ 23 h 71"/>
              <a:gd name="T12" fmla="*/ 51 w 73"/>
              <a:gd name="T13" fmla="*/ 7 h 71"/>
              <a:gd name="T14" fmla="*/ 39 w 73"/>
              <a:gd name="T15" fmla="*/ 16 h 71"/>
              <a:gd name="T16" fmla="*/ 37 w 73"/>
              <a:gd name="T17" fmla="*/ 0 h 71"/>
              <a:gd name="T18" fmla="*/ 34 w 73"/>
              <a:gd name="T19" fmla="*/ 16 h 71"/>
              <a:gd name="T20" fmla="*/ 22 w 73"/>
              <a:gd name="T21" fmla="*/ 7 h 71"/>
              <a:gd name="T22" fmla="*/ 34 w 73"/>
              <a:gd name="T23" fmla="*/ 23 h 71"/>
              <a:gd name="T24" fmla="*/ 34 w 73"/>
              <a:gd name="T25" fmla="*/ 31 h 71"/>
              <a:gd name="T26" fmla="*/ 29 w 73"/>
              <a:gd name="T27" fmla="*/ 33 h 71"/>
              <a:gd name="T28" fmla="*/ 15 w 73"/>
              <a:gd name="T29" fmla="*/ 16 h 71"/>
              <a:gd name="T30" fmla="*/ 11 w 73"/>
              <a:gd name="T31" fmla="*/ 18 h 71"/>
              <a:gd name="T32" fmla="*/ 4 w 73"/>
              <a:gd name="T33" fmla="*/ 25 h 71"/>
              <a:gd name="T34" fmla="*/ 2 w 73"/>
              <a:gd name="T35" fmla="*/ 30 h 71"/>
              <a:gd name="T36" fmla="*/ 4 w 73"/>
              <a:gd name="T37" fmla="*/ 39 h 71"/>
              <a:gd name="T38" fmla="*/ 5 w 73"/>
              <a:gd name="T39" fmla="*/ 44 h 71"/>
              <a:gd name="T40" fmla="*/ 21 w 73"/>
              <a:gd name="T41" fmla="*/ 36 h 71"/>
              <a:gd name="T42" fmla="*/ 28 w 73"/>
              <a:gd name="T43" fmla="*/ 38 h 71"/>
              <a:gd name="T44" fmla="*/ 30 w 73"/>
              <a:gd name="T45" fmla="*/ 44 h 71"/>
              <a:gd name="T46" fmla="*/ 26 w 73"/>
              <a:gd name="T47" fmla="*/ 49 h 71"/>
              <a:gd name="T48" fmla="*/ 7 w 73"/>
              <a:gd name="T49" fmla="*/ 55 h 71"/>
              <a:gd name="T50" fmla="*/ 10 w 73"/>
              <a:gd name="T51" fmla="*/ 57 h 71"/>
              <a:gd name="T52" fmla="*/ 14 w 73"/>
              <a:gd name="T53" fmla="*/ 66 h 71"/>
              <a:gd name="T54" fmla="*/ 16 w 73"/>
              <a:gd name="T55" fmla="*/ 69 h 71"/>
              <a:gd name="T56" fmla="*/ 26 w 73"/>
              <a:gd name="T57" fmla="*/ 58 h 71"/>
              <a:gd name="T58" fmla="*/ 30 w 73"/>
              <a:gd name="T59" fmla="*/ 71 h 71"/>
              <a:gd name="T60" fmla="*/ 32 w 73"/>
              <a:gd name="T61" fmla="*/ 69 h 71"/>
              <a:gd name="T62" fmla="*/ 33 w 73"/>
              <a:gd name="T63" fmla="*/ 47 h 71"/>
              <a:gd name="T64" fmla="*/ 37 w 73"/>
              <a:gd name="T65" fmla="*/ 48 h 71"/>
              <a:gd name="T66" fmla="*/ 40 w 73"/>
              <a:gd name="T67" fmla="*/ 47 h 71"/>
              <a:gd name="T68" fmla="*/ 41 w 73"/>
              <a:gd name="T69" fmla="*/ 69 h 71"/>
              <a:gd name="T70" fmla="*/ 44 w 73"/>
              <a:gd name="T71" fmla="*/ 71 h 71"/>
              <a:gd name="T72" fmla="*/ 48 w 73"/>
              <a:gd name="T73" fmla="*/ 58 h 71"/>
              <a:gd name="T74" fmla="*/ 58 w 73"/>
              <a:gd name="T75" fmla="*/ 69 h 71"/>
              <a:gd name="T76" fmla="*/ 59 w 73"/>
              <a:gd name="T77" fmla="*/ 66 h 71"/>
              <a:gd name="T78" fmla="*/ 64 w 73"/>
              <a:gd name="T79" fmla="*/ 57 h 71"/>
              <a:gd name="T80" fmla="*/ 66 w 73"/>
              <a:gd name="T81" fmla="*/ 55 h 71"/>
              <a:gd name="T82" fmla="*/ 48 w 73"/>
              <a:gd name="T83" fmla="*/ 49 h 71"/>
              <a:gd name="T84" fmla="*/ 44 w 73"/>
              <a:gd name="T85" fmla="*/ 44 h 71"/>
              <a:gd name="T86" fmla="*/ 45 w 73"/>
              <a:gd name="T87" fmla="*/ 38 h 71"/>
              <a:gd name="T88" fmla="*/ 52 w 73"/>
              <a:gd name="T89" fmla="*/ 36 h 71"/>
              <a:gd name="T90" fmla="*/ 68 w 73"/>
              <a:gd name="T91" fmla="*/ 44 h 71"/>
              <a:gd name="T92" fmla="*/ 69 w 73"/>
              <a:gd name="T93" fmla="*/ 39 h 71"/>
              <a:gd name="T94" fmla="*/ 71 w 73"/>
              <a:gd name="T95" fmla="*/ 30 h 71"/>
              <a:gd name="T96" fmla="*/ 30 w 73"/>
              <a:gd name="T97" fmla="*/ 39 h 71"/>
              <a:gd name="T98" fmla="*/ 43 w 73"/>
              <a:gd name="T99" fmla="*/ 39 h 71"/>
              <a:gd name="T100" fmla="*/ 30 w 73"/>
              <a:gd name="T101" fmla="*/ 39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3" h="71">
                <a:moveTo>
                  <a:pt x="73" y="27"/>
                </a:moveTo>
                <a:cubicBezTo>
                  <a:pt x="72" y="25"/>
                  <a:pt x="71" y="25"/>
                  <a:pt x="70" y="25"/>
                </a:cubicBezTo>
                <a:cubicBezTo>
                  <a:pt x="57" y="29"/>
                  <a:pt x="57" y="29"/>
                  <a:pt x="57" y="29"/>
                </a:cubicBezTo>
                <a:cubicBezTo>
                  <a:pt x="63" y="18"/>
                  <a:pt x="63" y="18"/>
                  <a:pt x="63" y="18"/>
                </a:cubicBezTo>
                <a:cubicBezTo>
                  <a:pt x="63" y="17"/>
                  <a:pt x="63" y="16"/>
                  <a:pt x="62" y="15"/>
                </a:cubicBezTo>
                <a:cubicBezTo>
                  <a:pt x="61" y="15"/>
                  <a:pt x="59" y="15"/>
                  <a:pt x="59" y="16"/>
                </a:cubicBezTo>
                <a:cubicBezTo>
                  <a:pt x="51" y="31"/>
                  <a:pt x="51" y="31"/>
                  <a:pt x="51" y="31"/>
                </a:cubicBezTo>
                <a:cubicBezTo>
                  <a:pt x="44" y="33"/>
                  <a:pt x="44" y="33"/>
                  <a:pt x="44" y="33"/>
                </a:cubicBezTo>
                <a:cubicBezTo>
                  <a:pt x="44" y="33"/>
                  <a:pt x="44" y="33"/>
                  <a:pt x="44" y="34"/>
                </a:cubicBezTo>
                <a:cubicBezTo>
                  <a:pt x="42" y="32"/>
                  <a:pt x="41" y="31"/>
                  <a:pt x="39" y="31"/>
                </a:cubicBezTo>
                <a:cubicBezTo>
                  <a:pt x="39" y="30"/>
                  <a:pt x="39" y="30"/>
                  <a:pt x="39" y="30"/>
                </a:cubicBezTo>
                <a:cubicBezTo>
                  <a:pt x="39" y="23"/>
                  <a:pt x="39" y="23"/>
                  <a:pt x="39" y="23"/>
                </a:cubicBezTo>
                <a:cubicBezTo>
                  <a:pt x="51" y="11"/>
                  <a:pt x="51" y="11"/>
                  <a:pt x="51" y="11"/>
                </a:cubicBezTo>
                <a:cubicBezTo>
                  <a:pt x="52" y="10"/>
                  <a:pt x="52" y="8"/>
                  <a:pt x="51" y="7"/>
                </a:cubicBezTo>
                <a:cubicBezTo>
                  <a:pt x="50" y="6"/>
                  <a:pt x="48" y="6"/>
                  <a:pt x="48" y="7"/>
                </a:cubicBezTo>
                <a:cubicBezTo>
                  <a:pt x="39" y="16"/>
                  <a:pt x="39" y="16"/>
                  <a:pt x="39" y="16"/>
                </a:cubicBezTo>
                <a:cubicBezTo>
                  <a:pt x="39" y="3"/>
                  <a:pt x="39" y="3"/>
                  <a:pt x="39" y="3"/>
                </a:cubicBezTo>
                <a:cubicBezTo>
                  <a:pt x="39" y="1"/>
                  <a:pt x="38" y="0"/>
                  <a:pt x="37" y="0"/>
                </a:cubicBezTo>
                <a:cubicBezTo>
                  <a:pt x="35" y="0"/>
                  <a:pt x="34" y="1"/>
                  <a:pt x="34" y="3"/>
                </a:cubicBezTo>
                <a:cubicBezTo>
                  <a:pt x="34" y="16"/>
                  <a:pt x="34" y="16"/>
                  <a:pt x="34" y="16"/>
                </a:cubicBezTo>
                <a:cubicBezTo>
                  <a:pt x="26" y="7"/>
                  <a:pt x="26" y="7"/>
                  <a:pt x="26" y="7"/>
                </a:cubicBezTo>
                <a:cubicBezTo>
                  <a:pt x="25" y="6"/>
                  <a:pt x="23" y="6"/>
                  <a:pt x="22" y="7"/>
                </a:cubicBezTo>
                <a:cubicBezTo>
                  <a:pt x="22" y="8"/>
                  <a:pt x="22" y="10"/>
                  <a:pt x="22" y="11"/>
                </a:cubicBezTo>
                <a:cubicBezTo>
                  <a:pt x="34" y="23"/>
                  <a:pt x="34" y="23"/>
                  <a:pt x="34" y="23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0"/>
                  <a:pt x="34" y="30"/>
                  <a:pt x="34" y="31"/>
                </a:cubicBezTo>
                <a:cubicBezTo>
                  <a:pt x="33" y="31"/>
                  <a:pt x="31" y="32"/>
                  <a:pt x="30" y="34"/>
                </a:cubicBezTo>
                <a:cubicBezTo>
                  <a:pt x="30" y="33"/>
                  <a:pt x="29" y="33"/>
                  <a:pt x="29" y="33"/>
                </a:cubicBezTo>
                <a:cubicBezTo>
                  <a:pt x="23" y="31"/>
                  <a:pt x="23" y="31"/>
                  <a:pt x="23" y="31"/>
                </a:cubicBezTo>
                <a:cubicBezTo>
                  <a:pt x="15" y="16"/>
                  <a:pt x="15" y="16"/>
                  <a:pt x="15" y="16"/>
                </a:cubicBezTo>
                <a:cubicBezTo>
                  <a:pt x="14" y="15"/>
                  <a:pt x="13" y="15"/>
                  <a:pt x="12" y="15"/>
                </a:cubicBezTo>
                <a:cubicBezTo>
                  <a:pt x="10" y="16"/>
                  <a:pt x="10" y="17"/>
                  <a:pt x="11" y="18"/>
                </a:cubicBezTo>
                <a:cubicBezTo>
                  <a:pt x="16" y="29"/>
                  <a:pt x="16" y="29"/>
                  <a:pt x="16" y="29"/>
                </a:cubicBezTo>
                <a:cubicBezTo>
                  <a:pt x="4" y="25"/>
                  <a:pt x="4" y="25"/>
                  <a:pt x="4" y="25"/>
                </a:cubicBezTo>
                <a:cubicBezTo>
                  <a:pt x="2" y="25"/>
                  <a:pt x="1" y="25"/>
                  <a:pt x="1" y="27"/>
                </a:cubicBezTo>
                <a:cubicBezTo>
                  <a:pt x="0" y="28"/>
                  <a:pt x="1" y="29"/>
                  <a:pt x="2" y="30"/>
                </a:cubicBezTo>
                <a:cubicBezTo>
                  <a:pt x="15" y="34"/>
                  <a:pt x="15" y="34"/>
                  <a:pt x="15" y="34"/>
                </a:cubicBezTo>
                <a:cubicBezTo>
                  <a:pt x="4" y="39"/>
                  <a:pt x="4" y="39"/>
                  <a:pt x="4" y="39"/>
                </a:cubicBezTo>
                <a:cubicBezTo>
                  <a:pt x="3" y="40"/>
                  <a:pt x="2" y="41"/>
                  <a:pt x="3" y="42"/>
                </a:cubicBezTo>
                <a:cubicBezTo>
                  <a:pt x="3" y="43"/>
                  <a:pt x="4" y="44"/>
                  <a:pt x="5" y="44"/>
                </a:cubicBezTo>
                <a:cubicBezTo>
                  <a:pt x="6" y="44"/>
                  <a:pt x="6" y="44"/>
                  <a:pt x="6" y="43"/>
                </a:cubicBezTo>
                <a:cubicBezTo>
                  <a:pt x="21" y="36"/>
                  <a:pt x="21" y="36"/>
                  <a:pt x="21" y="36"/>
                </a:cubicBezTo>
                <a:cubicBezTo>
                  <a:pt x="28" y="38"/>
                  <a:pt x="28" y="38"/>
                  <a:pt x="28" y="38"/>
                </a:cubicBezTo>
                <a:cubicBezTo>
                  <a:pt x="28" y="38"/>
                  <a:pt x="28" y="38"/>
                  <a:pt x="28" y="38"/>
                </a:cubicBezTo>
                <a:cubicBezTo>
                  <a:pt x="28" y="38"/>
                  <a:pt x="28" y="39"/>
                  <a:pt x="28" y="39"/>
                </a:cubicBezTo>
                <a:cubicBezTo>
                  <a:pt x="28" y="41"/>
                  <a:pt x="29" y="43"/>
                  <a:pt x="30" y="44"/>
                </a:cubicBezTo>
                <a:cubicBezTo>
                  <a:pt x="30" y="44"/>
                  <a:pt x="29" y="44"/>
                  <a:pt x="29" y="44"/>
                </a:cubicBezTo>
                <a:cubicBezTo>
                  <a:pt x="26" y="49"/>
                  <a:pt x="26" y="49"/>
                  <a:pt x="26" y="49"/>
                </a:cubicBezTo>
                <a:cubicBezTo>
                  <a:pt x="9" y="52"/>
                  <a:pt x="9" y="52"/>
                  <a:pt x="9" y="52"/>
                </a:cubicBezTo>
                <a:cubicBezTo>
                  <a:pt x="8" y="52"/>
                  <a:pt x="7" y="53"/>
                  <a:pt x="7" y="55"/>
                </a:cubicBezTo>
                <a:cubicBezTo>
                  <a:pt x="7" y="56"/>
                  <a:pt x="8" y="57"/>
                  <a:pt x="10" y="57"/>
                </a:cubicBezTo>
                <a:cubicBezTo>
                  <a:pt x="10" y="57"/>
                  <a:pt x="10" y="57"/>
                  <a:pt x="10" y="57"/>
                </a:cubicBezTo>
                <a:cubicBezTo>
                  <a:pt x="22" y="55"/>
                  <a:pt x="22" y="55"/>
                  <a:pt x="22" y="55"/>
                </a:cubicBezTo>
                <a:cubicBezTo>
                  <a:pt x="14" y="66"/>
                  <a:pt x="14" y="66"/>
                  <a:pt x="14" y="66"/>
                </a:cubicBezTo>
                <a:cubicBezTo>
                  <a:pt x="13" y="67"/>
                  <a:pt x="13" y="68"/>
                  <a:pt x="14" y="69"/>
                </a:cubicBezTo>
                <a:cubicBezTo>
                  <a:pt x="15" y="69"/>
                  <a:pt x="15" y="69"/>
                  <a:pt x="16" y="69"/>
                </a:cubicBezTo>
                <a:cubicBezTo>
                  <a:pt x="17" y="69"/>
                  <a:pt x="17" y="69"/>
                  <a:pt x="18" y="68"/>
                </a:cubicBezTo>
                <a:cubicBezTo>
                  <a:pt x="26" y="58"/>
                  <a:pt x="26" y="58"/>
                  <a:pt x="26" y="58"/>
                </a:cubicBezTo>
                <a:cubicBezTo>
                  <a:pt x="27" y="69"/>
                  <a:pt x="27" y="69"/>
                  <a:pt x="27" y="69"/>
                </a:cubicBezTo>
                <a:cubicBezTo>
                  <a:pt x="28" y="71"/>
                  <a:pt x="29" y="71"/>
                  <a:pt x="30" y="71"/>
                </a:cubicBezTo>
                <a:cubicBezTo>
                  <a:pt x="30" y="71"/>
                  <a:pt x="30" y="71"/>
                  <a:pt x="30" y="71"/>
                </a:cubicBezTo>
                <a:cubicBezTo>
                  <a:pt x="31" y="71"/>
                  <a:pt x="32" y="70"/>
                  <a:pt x="32" y="69"/>
                </a:cubicBezTo>
                <a:cubicBezTo>
                  <a:pt x="29" y="52"/>
                  <a:pt x="29" y="52"/>
                  <a:pt x="29" y="52"/>
                </a:cubicBezTo>
                <a:cubicBezTo>
                  <a:pt x="33" y="47"/>
                  <a:pt x="33" y="47"/>
                  <a:pt x="33" y="47"/>
                </a:cubicBezTo>
                <a:cubicBezTo>
                  <a:pt x="33" y="47"/>
                  <a:pt x="33" y="47"/>
                  <a:pt x="33" y="47"/>
                </a:cubicBezTo>
                <a:cubicBezTo>
                  <a:pt x="34" y="47"/>
                  <a:pt x="35" y="48"/>
                  <a:pt x="37" y="48"/>
                </a:cubicBezTo>
                <a:cubicBezTo>
                  <a:pt x="38" y="48"/>
                  <a:pt x="39" y="47"/>
                  <a:pt x="40" y="47"/>
                </a:cubicBezTo>
                <a:cubicBezTo>
                  <a:pt x="40" y="47"/>
                  <a:pt x="40" y="47"/>
                  <a:pt x="40" y="47"/>
                </a:cubicBezTo>
                <a:cubicBezTo>
                  <a:pt x="44" y="52"/>
                  <a:pt x="44" y="52"/>
                  <a:pt x="44" y="52"/>
                </a:cubicBezTo>
                <a:cubicBezTo>
                  <a:pt x="41" y="69"/>
                  <a:pt x="41" y="69"/>
                  <a:pt x="41" y="69"/>
                </a:cubicBezTo>
                <a:cubicBezTo>
                  <a:pt x="41" y="70"/>
                  <a:pt x="42" y="71"/>
                  <a:pt x="43" y="71"/>
                </a:cubicBezTo>
                <a:cubicBezTo>
                  <a:pt x="43" y="71"/>
                  <a:pt x="43" y="71"/>
                  <a:pt x="44" y="71"/>
                </a:cubicBezTo>
                <a:cubicBezTo>
                  <a:pt x="45" y="71"/>
                  <a:pt x="46" y="71"/>
                  <a:pt x="46" y="69"/>
                </a:cubicBezTo>
                <a:cubicBezTo>
                  <a:pt x="48" y="58"/>
                  <a:pt x="48" y="58"/>
                  <a:pt x="48" y="58"/>
                </a:cubicBezTo>
                <a:cubicBezTo>
                  <a:pt x="56" y="68"/>
                  <a:pt x="56" y="68"/>
                  <a:pt x="56" y="68"/>
                </a:cubicBezTo>
                <a:cubicBezTo>
                  <a:pt x="56" y="69"/>
                  <a:pt x="57" y="69"/>
                  <a:pt x="58" y="69"/>
                </a:cubicBezTo>
                <a:cubicBezTo>
                  <a:pt x="58" y="69"/>
                  <a:pt x="58" y="69"/>
                  <a:pt x="59" y="69"/>
                </a:cubicBezTo>
                <a:cubicBezTo>
                  <a:pt x="60" y="68"/>
                  <a:pt x="60" y="67"/>
                  <a:pt x="59" y="66"/>
                </a:cubicBezTo>
                <a:cubicBezTo>
                  <a:pt x="52" y="55"/>
                  <a:pt x="52" y="55"/>
                  <a:pt x="52" y="55"/>
                </a:cubicBezTo>
                <a:cubicBezTo>
                  <a:pt x="64" y="57"/>
                  <a:pt x="64" y="57"/>
                  <a:pt x="64" y="57"/>
                </a:cubicBezTo>
                <a:cubicBezTo>
                  <a:pt x="64" y="57"/>
                  <a:pt x="64" y="57"/>
                  <a:pt x="64" y="57"/>
                </a:cubicBezTo>
                <a:cubicBezTo>
                  <a:pt x="65" y="57"/>
                  <a:pt x="66" y="56"/>
                  <a:pt x="66" y="55"/>
                </a:cubicBezTo>
                <a:cubicBezTo>
                  <a:pt x="66" y="54"/>
                  <a:pt x="66" y="52"/>
                  <a:pt x="64" y="52"/>
                </a:cubicBezTo>
                <a:cubicBezTo>
                  <a:pt x="48" y="49"/>
                  <a:pt x="48" y="49"/>
                  <a:pt x="48" y="49"/>
                </a:cubicBezTo>
                <a:cubicBezTo>
                  <a:pt x="44" y="44"/>
                  <a:pt x="44" y="44"/>
                  <a:pt x="44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5" y="43"/>
                  <a:pt x="45" y="41"/>
                  <a:pt x="45" y="39"/>
                </a:cubicBezTo>
                <a:cubicBezTo>
                  <a:pt x="45" y="39"/>
                  <a:pt x="45" y="38"/>
                  <a:pt x="45" y="38"/>
                </a:cubicBezTo>
                <a:cubicBezTo>
                  <a:pt x="45" y="38"/>
                  <a:pt x="46" y="38"/>
                  <a:pt x="46" y="38"/>
                </a:cubicBezTo>
                <a:cubicBezTo>
                  <a:pt x="52" y="36"/>
                  <a:pt x="52" y="36"/>
                  <a:pt x="52" y="36"/>
                </a:cubicBezTo>
                <a:cubicBezTo>
                  <a:pt x="67" y="43"/>
                  <a:pt x="67" y="43"/>
                  <a:pt x="67" y="43"/>
                </a:cubicBezTo>
                <a:cubicBezTo>
                  <a:pt x="68" y="44"/>
                  <a:pt x="68" y="44"/>
                  <a:pt x="68" y="44"/>
                </a:cubicBezTo>
                <a:cubicBezTo>
                  <a:pt x="69" y="44"/>
                  <a:pt x="70" y="43"/>
                  <a:pt x="70" y="42"/>
                </a:cubicBezTo>
                <a:cubicBezTo>
                  <a:pt x="71" y="41"/>
                  <a:pt x="71" y="40"/>
                  <a:pt x="69" y="39"/>
                </a:cubicBezTo>
                <a:cubicBezTo>
                  <a:pt x="59" y="34"/>
                  <a:pt x="59" y="34"/>
                  <a:pt x="59" y="34"/>
                </a:cubicBezTo>
                <a:cubicBezTo>
                  <a:pt x="71" y="30"/>
                  <a:pt x="71" y="30"/>
                  <a:pt x="71" y="30"/>
                </a:cubicBezTo>
                <a:cubicBezTo>
                  <a:pt x="73" y="29"/>
                  <a:pt x="73" y="28"/>
                  <a:pt x="73" y="27"/>
                </a:cubicBezTo>
                <a:close/>
                <a:moveTo>
                  <a:pt x="30" y="39"/>
                </a:moveTo>
                <a:cubicBezTo>
                  <a:pt x="30" y="35"/>
                  <a:pt x="33" y="33"/>
                  <a:pt x="37" y="33"/>
                </a:cubicBezTo>
                <a:cubicBezTo>
                  <a:pt x="40" y="33"/>
                  <a:pt x="43" y="35"/>
                  <a:pt x="43" y="39"/>
                </a:cubicBezTo>
                <a:cubicBezTo>
                  <a:pt x="43" y="42"/>
                  <a:pt x="40" y="45"/>
                  <a:pt x="37" y="45"/>
                </a:cubicBezTo>
                <a:cubicBezTo>
                  <a:pt x="33" y="45"/>
                  <a:pt x="30" y="42"/>
                  <a:pt x="30" y="3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2484690" y="2033045"/>
            <a:ext cx="115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lumMod val="50000"/>
                  </a:srgbClr>
                </a:solidFill>
                <a:effectLst>
                  <a:glow>
                    <a:prstClr val="white"/>
                  </a:glo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汇总图表</a:t>
            </a:r>
            <a:endParaRPr lang="zh-CN" altLang="en-US" dirty="0">
              <a:solidFill>
                <a:srgbClr val="FFC000">
                  <a:lumMod val="50000"/>
                </a:srgbClr>
              </a:solidFill>
              <a:effectLst>
                <a:glow>
                  <a:prstClr val="white"/>
                </a:glow>
              </a:effectLst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2508465" y="3467469"/>
            <a:ext cx="115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lumMod val="50000"/>
                  </a:srgbClr>
                </a:solidFill>
                <a:effectLst>
                  <a:glow>
                    <a:prstClr val="white"/>
                  </a:glo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扇形图</a:t>
            </a:r>
            <a:endParaRPr lang="zh-CN" altLang="en-US" dirty="0">
              <a:solidFill>
                <a:srgbClr val="FFC000">
                  <a:lumMod val="50000"/>
                </a:srgbClr>
              </a:solidFill>
              <a:effectLst>
                <a:glow>
                  <a:prstClr val="white"/>
                </a:glow>
              </a:effectLst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2508729" y="5005119"/>
            <a:ext cx="115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lumMod val="50000"/>
                  </a:srgbClr>
                </a:solidFill>
                <a:effectLst>
                  <a:glow>
                    <a:prstClr val="white"/>
                  </a:glo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明细表</a:t>
            </a:r>
            <a:endParaRPr lang="zh-CN" altLang="en-US" dirty="0">
              <a:solidFill>
                <a:srgbClr val="FFC000">
                  <a:lumMod val="50000"/>
                </a:srgbClr>
              </a:solidFill>
              <a:effectLst>
                <a:glow>
                  <a:prstClr val="white"/>
                </a:glow>
              </a:effectLst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92200" y="584200"/>
            <a:ext cx="5457190" cy="1107996"/>
            <a:chOff x="1092200" y="584200"/>
            <a:chExt cx="3898901" cy="1107996"/>
          </a:xfrm>
        </p:grpSpPr>
        <p:sp>
          <p:nvSpPr>
            <p:cNvPr id="3" name="文本框 2"/>
            <p:cNvSpPr txBox="1"/>
            <p:nvPr/>
          </p:nvSpPr>
          <p:spPr>
            <a:xfrm>
              <a:off x="1092200" y="584200"/>
              <a:ext cx="12827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smtClean="0">
                  <a:solidFill>
                    <a:srgbClr val="A77452"/>
                  </a:solidFill>
                  <a:latin typeface="Bauhaus 93" panose="04030905020B02020C02" pitchFamily="82" charset="0"/>
                </a:rPr>
                <a:t>09</a:t>
              </a:r>
              <a:endParaRPr lang="zh-CN" altLang="en-US" sz="6600" dirty="0">
                <a:solidFill>
                  <a:srgbClr val="A77452"/>
                </a:solidFill>
                <a:latin typeface="Bauhaus 93" panose="04030905020B02020C02" pitchFamily="82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141537" y="783510"/>
              <a:ext cx="2849564" cy="584775"/>
            </a:xfrm>
            <a:prstGeom prst="rect">
              <a:avLst/>
            </a:prstGeom>
            <a:noFill/>
            <a:effectLst>
              <a:glow>
                <a:schemeClr val="accent1"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A77452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处方模块（司徒媛媛</a:t>
              </a:r>
              <a:r>
                <a:rPr lang="zh-CN" altLang="en-US" sz="3200" b="1" dirty="0" smtClean="0">
                  <a:solidFill>
                    <a:srgbClr val="A77452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）</a:t>
              </a:r>
              <a:endParaRPr lang="zh-CN" altLang="en-US" sz="3200" b="1" dirty="0">
                <a:solidFill>
                  <a:srgbClr val="A7745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154236" y="1254725"/>
              <a:ext cx="18473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1400" dirty="0">
                <a:solidFill>
                  <a:srgbClr val="767171"/>
                </a:solidFill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" y="1562502"/>
            <a:ext cx="9109710" cy="515833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" y="1562503"/>
            <a:ext cx="10058400" cy="529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1447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1092200" y="584200"/>
            <a:ext cx="12827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 smtClean="0">
                <a:solidFill>
                  <a:srgbClr val="719757"/>
                </a:solidFill>
                <a:latin typeface="Bauhaus 93" panose="04030905020B02020C02" pitchFamily="82" charset="0"/>
              </a:rPr>
              <a:t>10</a:t>
            </a:r>
            <a:endParaRPr lang="zh-CN" altLang="en-US" sz="6600" dirty="0">
              <a:solidFill>
                <a:srgbClr val="719757"/>
              </a:solidFill>
              <a:latin typeface="Bauhaus 93" panose="04030905020B02020C02" pitchFamily="82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141536" y="783510"/>
            <a:ext cx="5230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诊所</a:t>
            </a:r>
            <a:r>
              <a:rPr lang="zh-CN" altLang="en-US" sz="3200" b="1" dirty="0" smtClean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模块（欧倩伶）</a:t>
            </a:r>
            <a:endParaRPr lang="zh-CN" altLang="en-US" sz="3200" b="1" dirty="0">
              <a:solidFill>
                <a:srgbClr val="71975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框 109"/>
          <p:cNvSpPr txBox="1"/>
          <p:nvPr/>
        </p:nvSpPr>
        <p:spPr>
          <a:xfrm>
            <a:off x="8454683" y="2671790"/>
            <a:ext cx="2372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基本信息</a:t>
            </a:r>
            <a:endParaRPr lang="zh-CN" altLang="en-US" sz="2800" b="1" dirty="0">
              <a:solidFill>
                <a:srgbClr val="A7745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51" y="1691005"/>
            <a:ext cx="7612380" cy="488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文本框 109"/>
          <p:cNvSpPr txBox="1"/>
          <p:nvPr/>
        </p:nvSpPr>
        <p:spPr>
          <a:xfrm>
            <a:off x="8435924" y="3457511"/>
            <a:ext cx="2372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科室</a:t>
            </a:r>
            <a:r>
              <a:rPr lang="zh-CN" altLang="en-US" sz="2800" b="1" dirty="0" smtClean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信息</a:t>
            </a:r>
            <a:endParaRPr lang="zh-CN" altLang="en-US" sz="2800" b="1" dirty="0">
              <a:solidFill>
                <a:srgbClr val="A7745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文本框 109"/>
          <p:cNvSpPr txBox="1"/>
          <p:nvPr/>
        </p:nvSpPr>
        <p:spPr>
          <a:xfrm>
            <a:off x="8435924" y="4175149"/>
            <a:ext cx="2372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人员</a:t>
            </a:r>
            <a:r>
              <a:rPr lang="zh-CN" altLang="en-US" sz="2800" b="1" dirty="0" smtClean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信息</a:t>
            </a:r>
            <a:endParaRPr lang="zh-CN" altLang="en-US" sz="2800" b="1" dirty="0">
              <a:solidFill>
                <a:srgbClr val="A7745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51" y="1657300"/>
            <a:ext cx="7835705" cy="520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4" y="1591651"/>
            <a:ext cx="7848892" cy="5166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3" y="1591651"/>
            <a:ext cx="7830637" cy="525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文本框 109"/>
          <p:cNvSpPr txBox="1"/>
          <p:nvPr/>
        </p:nvSpPr>
        <p:spPr>
          <a:xfrm>
            <a:off x="8435924" y="4977924"/>
            <a:ext cx="2372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新增人员</a:t>
            </a:r>
            <a:endParaRPr lang="zh-CN" altLang="en-US" sz="2800" b="1" dirty="0">
              <a:solidFill>
                <a:srgbClr val="A7745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61978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1092200" y="584200"/>
            <a:ext cx="12827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 smtClean="0">
                <a:solidFill>
                  <a:srgbClr val="719757"/>
                </a:solidFill>
                <a:latin typeface="Bauhaus 93" panose="04030905020B02020C02" pitchFamily="82" charset="0"/>
              </a:rPr>
              <a:t>10</a:t>
            </a:r>
            <a:endParaRPr lang="zh-CN" altLang="en-US" sz="6600" dirty="0">
              <a:solidFill>
                <a:srgbClr val="719757"/>
              </a:solidFill>
              <a:latin typeface="Bauhaus 93" panose="04030905020B02020C02" pitchFamily="82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141536" y="783510"/>
            <a:ext cx="5230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总结</a:t>
            </a:r>
            <a:endParaRPr lang="zh-CN" altLang="en-US" sz="3200" b="1" dirty="0">
              <a:solidFill>
                <a:srgbClr val="71975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框 109"/>
          <p:cNvSpPr txBox="1"/>
          <p:nvPr/>
        </p:nvSpPr>
        <p:spPr>
          <a:xfrm>
            <a:off x="737944" y="2410180"/>
            <a:ext cx="2372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主要技术：</a:t>
            </a:r>
            <a:endParaRPr lang="zh-CN" altLang="en-US" sz="2800" b="1" dirty="0">
              <a:solidFill>
                <a:srgbClr val="A7745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文本框 109"/>
          <p:cNvSpPr txBox="1"/>
          <p:nvPr/>
        </p:nvSpPr>
        <p:spPr>
          <a:xfrm>
            <a:off x="759404" y="3562941"/>
            <a:ext cx="2372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主要亮点：</a:t>
            </a:r>
            <a:endParaRPr lang="zh-CN" altLang="en-US" sz="2800" b="1" dirty="0">
              <a:solidFill>
                <a:srgbClr val="A7745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文本框 109"/>
          <p:cNvSpPr txBox="1"/>
          <p:nvPr/>
        </p:nvSpPr>
        <p:spPr>
          <a:xfrm>
            <a:off x="811465" y="4814749"/>
            <a:ext cx="2297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主要难点：</a:t>
            </a:r>
            <a:endParaRPr lang="zh-CN" altLang="en-US" sz="2800" b="1" dirty="0">
              <a:solidFill>
                <a:srgbClr val="A7745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00827" y="2263140"/>
            <a:ext cx="71776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Vue.js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Vue</a:t>
            </a:r>
            <a:r>
              <a:rPr lang="en-US" altLang="zh-CN" dirty="0" smtClean="0"/>
              <a:t>-Router</a:t>
            </a:r>
            <a:r>
              <a:rPr lang="zh-CN" altLang="en-US" dirty="0" smtClean="0"/>
              <a:t>路由搭建、</a:t>
            </a:r>
            <a:r>
              <a:rPr lang="en-US" altLang="zh-CN" dirty="0" err="1" smtClean="0"/>
              <a:t>Vue</a:t>
            </a:r>
            <a:r>
              <a:rPr lang="en-US" altLang="zh-CN" dirty="0" smtClean="0"/>
              <a:t>-resource</a:t>
            </a:r>
            <a:r>
              <a:rPr lang="zh-CN" altLang="en-US" dirty="0" smtClean="0"/>
              <a:t>（</a:t>
            </a:r>
            <a:r>
              <a:rPr lang="en-US" altLang="zh-CN" dirty="0" smtClean="0"/>
              <a:t>Ajax</a:t>
            </a:r>
            <a:r>
              <a:rPr lang="zh-CN" altLang="en-US" dirty="0" smtClean="0"/>
              <a:t>请求）、</a:t>
            </a:r>
            <a:r>
              <a:rPr lang="en-US" altLang="zh-CN" dirty="0" err="1" smtClean="0"/>
              <a:t>Vuex</a:t>
            </a:r>
            <a:r>
              <a:rPr lang="zh-CN" altLang="en-US" dirty="0" smtClean="0"/>
              <a:t>数据共享、</a:t>
            </a:r>
            <a:r>
              <a:rPr lang="en-US" altLang="zh-CN" dirty="0" err="1" smtClean="0"/>
              <a:t>Vue</a:t>
            </a:r>
            <a:r>
              <a:rPr lang="en-US" altLang="zh-CN" dirty="0" smtClean="0"/>
              <a:t>-cli</a:t>
            </a:r>
            <a:r>
              <a:rPr lang="zh-CN" altLang="en-US" dirty="0" smtClean="0"/>
              <a:t>编译打包、</a:t>
            </a:r>
            <a:r>
              <a:rPr lang="en-US" altLang="zh-CN" dirty="0" err="1" smtClean="0"/>
              <a:t>GitHub</a:t>
            </a:r>
            <a:r>
              <a:rPr lang="zh-CN" altLang="en-US" dirty="0" smtClean="0"/>
              <a:t>协作、</a:t>
            </a:r>
            <a:r>
              <a:rPr lang="en-US" altLang="zh-CN" dirty="0" smtClean="0"/>
              <a:t>Element UI</a:t>
            </a:r>
            <a:r>
              <a:rPr lang="zh-CN" altLang="en-US" dirty="0" smtClean="0"/>
              <a:t>、</a:t>
            </a:r>
            <a:r>
              <a:rPr lang="en-US" altLang="zh-CN" dirty="0" smtClean="0"/>
              <a:t>font-awesome</a:t>
            </a:r>
            <a:r>
              <a:rPr lang="zh-CN" altLang="en-US" dirty="0" smtClean="0"/>
              <a:t>字体图标库、</a:t>
            </a:r>
            <a:r>
              <a:rPr lang="en-US" altLang="zh-CN" dirty="0" err="1" smtClean="0"/>
              <a:t>vue</a:t>
            </a:r>
            <a:r>
              <a:rPr lang="en-US" altLang="zh-CN" dirty="0" smtClean="0"/>
              <a:t>-image-crop-upload</a:t>
            </a:r>
            <a:r>
              <a:rPr lang="zh-CN" altLang="en-US" dirty="0" smtClean="0"/>
              <a:t>组件和</a:t>
            </a:r>
            <a:r>
              <a:rPr lang="en-US" altLang="zh-CN" dirty="0" err="1" smtClean="0"/>
              <a:t>Echarts</a:t>
            </a:r>
            <a:r>
              <a:rPr lang="zh-CN" altLang="en-US" dirty="0" smtClean="0"/>
              <a:t>图表等。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7958" y="3562941"/>
            <a:ext cx="5084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、登录时，根据数据匹配情况进行路由拦截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、本地存储，记录登录信息。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、利用</a:t>
            </a:r>
            <a:r>
              <a:rPr lang="en-US" altLang="zh-CN" dirty="0" err="1" smtClean="0"/>
              <a:t>Vuex</a:t>
            </a:r>
            <a:r>
              <a:rPr lang="zh-CN" altLang="en-US" dirty="0" smtClean="0"/>
              <a:t>存储数据，减少</a:t>
            </a:r>
            <a:r>
              <a:rPr lang="en-US" altLang="zh-CN" dirty="0" err="1" smtClean="0"/>
              <a:t>Json</a:t>
            </a:r>
            <a:r>
              <a:rPr lang="zh-CN" altLang="en-US" dirty="0" smtClean="0"/>
              <a:t>文件的读取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27958" y="4814749"/>
            <a:ext cx="6639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、更换头像，因为没有服务器存储，无法上传更换图片。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Echarts</a:t>
            </a:r>
            <a:r>
              <a:rPr lang="zh-CN" altLang="en-US" dirty="0" smtClean="0"/>
              <a:t>图表的自定义设值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5138264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041" y="1435590"/>
            <a:ext cx="3657600" cy="3632200"/>
          </a:xfrm>
          <a:prstGeom prst="ellipse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873335" y="2987721"/>
            <a:ext cx="31167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FFC000">
                    <a:lumMod val="60000"/>
                    <a:lumOff val="40000"/>
                  </a:srgb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Thanks</a:t>
            </a:r>
            <a:endParaRPr lang="zh-CN" altLang="en-US" sz="4800" b="1" dirty="0">
              <a:solidFill>
                <a:srgbClr val="FFC000">
                  <a:lumMod val="60000"/>
                  <a:lumOff val="40000"/>
                </a:srgb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等腰三角形 3"/>
          <p:cNvSpPr/>
          <p:nvPr/>
        </p:nvSpPr>
        <p:spPr>
          <a:xfrm>
            <a:off x="2758789" y="3137630"/>
            <a:ext cx="695611" cy="599665"/>
          </a:xfrm>
          <a:prstGeom prst="triangle">
            <a:avLst/>
          </a:prstGeom>
          <a:solidFill>
            <a:schemeClr val="bg1">
              <a:lumMod val="7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8"/>
          <p:cNvSpPr/>
          <p:nvPr/>
        </p:nvSpPr>
        <p:spPr>
          <a:xfrm>
            <a:off x="3669286" y="2751398"/>
            <a:ext cx="506730" cy="436836"/>
          </a:xfrm>
          <a:prstGeom prst="triangle">
            <a:avLst/>
          </a:prstGeom>
          <a:solidFill>
            <a:srgbClr val="7096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9"/>
          <p:cNvSpPr/>
          <p:nvPr/>
        </p:nvSpPr>
        <p:spPr>
          <a:xfrm>
            <a:off x="3362234" y="3313969"/>
            <a:ext cx="386379" cy="333085"/>
          </a:xfrm>
          <a:prstGeom prst="triangle">
            <a:avLst/>
          </a:prstGeom>
          <a:solidFill>
            <a:srgbClr val="FFC61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>
            <a:off x="2386331" y="3072650"/>
            <a:ext cx="368658" cy="317809"/>
          </a:xfrm>
          <a:prstGeom prst="triangle">
            <a:avLst/>
          </a:prstGeom>
          <a:solidFill>
            <a:srgbClr val="709656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11"/>
          <p:cNvSpPr/>
          <p:nvPr/>
        </p:nvSpPr>
        <p:spPr>
          <a:xfrm>
            <a:off x="3761003" y="3513977"/>
            <a:ext cx="460605" cy="397074"/>
          </a:xfrm>
          <a:prstGeom prst="triangle">
            <a:avLst/>
          </a:prstGeom>
          <a:solidFill>
            <a:srgbClr val="A77452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12"/>
          <p:cNvSpPr/>
          <p:nvPr/>
        </p:nvSpPr>
        <p:spPr>
          <a:xfrm>
            <a:off x="8239036" y="3205475"/>
            <a:ext cx="810260" cy="698500"/>
          </a:xfrm>
          <a:prstGeom prst="triangle">
            <a:avLst/>
          </a:prstGeom>
          <a:solidFill>
            <a:srgbClr val="FFC617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13"/>
          <p:cNvSpPr/>
          <p:nvPr/>
        </p:nvSpPr>
        <p:spPr>
          <a:xfrm>
            <a:off x="8792114" y="3331224"/>
            <a:ext cx="312305" cy="269229"/>
          </a:xfrm>
          <a:prstGeom prst="triangle">
            <a:avLst/>
          </a:prstGeom>
          <a:solidFill>
            <a:srgbClr val="595959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14"/>
          <p:cNvSpPr/>
          <p:nvPr/>
        </p:nvSpPr>
        <p:spPr>
          <a:xfrm>
            <a:off x="9408778" y="3071279"/>
            <a:ext cx="434594" cy="374650"/>
          </a:xfrm>
          <a:prstGeom prst="triangle">
            <a:avLst/>
          </a:prstGeom>
          <a:solidFill>
            <a:srgbClr val="70965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15"/>
          <p:cNvSpPr/>
          <p:nvPr/>
        </p:nvSpPr>
        <p:spPr>
          <a:xfrm>
            <a:off x="7990114" y="3038621"/>
            <a:ext cx="368658" cy="317809"/>
          </a:xfrm>
          <a:prstGeom prst="triangle">
            <a:avLst/>
          </a:prstGeom>
          <a:solidFill>
            <a:srgbClr val="A77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等腰三角形 16"/>
          <p:cNvSpPr/>
          <p:nvPr/>
        </p:nvSpPr>
        <p:spPr>
          <a:xfrm>
            <a:off x="8524380" y="2761540"/>
            <a:ext cx="291952" cy="251683"/>
          </a:xfrm>
          <a:prstGeom prst="triangle">
            <a:avLst/>
          </a:prstGeom>
          <a:solidFill>
            <a:srgbClr val="767171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等腰三角形 17"/>
          <p:cNvSpPr/>
          <p:nvPr/>
        </p:nvSpPr>
        <p:spPr>
          <a:xfrm>
            <a:off x="9237802" y="3574484"/>
            <a:ext cx="209360" cy="180483"/>
          </a:xfrm>
          <a:prstGeom prst="triangle">
            <a:avLst/>
          </a:prstGeom>
          <a:solidFill>
            <a:srgbClr val="A77452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" name="等腰三角形 21"/>
          <p:cNvSpPr/>
          <p:nvPr/>
        </p:nvSpPr>
        <p:spPr>
          <a:xfrm flipH="1">
            <a:off x="3261783" y="3072649"/>
            <a:ext cx="192617" cy="186201"/>
          </a:xfrm>
          <a:prstGeom prst="triangle">
            <a:avLst/>
          </a:prstGeom>
          <a:solidFill>
            <a:srgbClr val="59595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17" r="31003"/>
          <a:stretch>
            <a:fillRect/>
          </a:stretch>
        </p:blipFill>
        <p:spPr>
          <a:xfrm>
            <a:off x="-1346" y="-5090"/>
            <a:ext cx="4291124" cy="686309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62255" y="2820769"/>
            <a:ext cx="25459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rgbClr val="FFC00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小组成员</a:t>
            </a:r>
            <a:endParaRPr lang="zh-CN" altLang="en-US" sz="4000" b="1" dirty="0">
              <a:solidFill>
                <a:srgbClr val="FFC000"/>
              </a:solidFill>
              <a:latin typeface="MS UI Gothic" panose="020B0600070205080204" pitchFamily="34" charset="-128"/>
              <a:ea typeface="MS UI Gothic" panose="020B0600070205080204" pitchFamily="34" charset="-128"/>
            </a:endParaRPr>
          </a:p>
        </p:txBody>
      </p:sp>
      <p:sp>
        <p:nvSpPr>
          <p:cNvPr id="17" name="直角三角形 16"/>
          <p:cNvSpPr/>
          <p:nvPr/>
        </p:nvSpPr>
        <p:spPr>
          <a:xfrm flipH="1">
            <a:off x="3660106" y="3664237"/>
            <a:ext cx="254000" cy="254000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8" name="直角三角形 17"/>
          <p:cNvSpPr/>
          <p:nvPr/>
        </p:nvSpPr>
        <p:spPr>
          <a:xfrm flipV="1">
            <a:off x="862255" y="2820769"/>
            <a:ext cx="254000" cy="254000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5716810" y="390415"/>
            <a:ext cx="787400" cy="787400"/>
          </a:xfrm>
          <a:prstGeom prst="ellipse">
            <a:avLst/>
          </a:prstGeom>
          <a:solidFill>
            <a:schemeClr val="accent6">
              <a:lumMod val="7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781899" y="464123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prstClr val="white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01</a:t>
            </a:r>
            <a:endParaRPr lang="zh-CN" altLang="en-US" sz="3600" dirty="0">
              <a:solidFill>
                <a:prstClr val="white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732716" y="389810"/>
            <a:ext cx="4056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潘嘉敏</a:t>
            </a:r>
            <a:endParaRPr lang="zh-CN" altLang="en-US" sz="2800" b="1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810598" y="913030"/>
            <a:ext cx="355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Microsoft JhengHei Light" panose="020B0304030504040204" pitchFamily="34" charset="-122"/>
              </a:rPr>
              <a:t>首页模块、个人信息模块</a:t>
            </a:r>
            <a:endParaRPr lang="zh-CN" altLang="en-US" sz="2000" b="1" dirty="0">
              <a:latin typeface="Microsoft YaHei UI Light" panose="020B0502040204020203" pitchFamily="34" charset="-122"/>
              <a:ea typeface="Microsoft YaHei UI Light" panose="020B0502040204020203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716810" y="1631010"/>
            <a:ext cx="787400" cy="759806"/>
          </a:xfrm>
          <a:prstGeom prst="ellipse">
            <a:avLst/>
          </a:prstGeom>
          <a:solidFill>
            <a:srgbClr val="FFC000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62847" y="1703668"/>
            <a:ext cx="1028700" cy="623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prstClr val="white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02</a:t>
            </a:r>
            <a:endParaRPr lang="zh-CN" altLang="en-US" sz="3600" dirty="0">
              <a:solidFill>
                <a:prstClr val="white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791546" y="1659943"/>
            <a:ext cx="4056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黎幸意</a:t>
            </a:r>
            <a:endParaRPr lang="zh-CN" altLang="en-US" sz="2800" b="1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796310" y="2190761"/>
            <a:ext cx="3042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Microsoft JhengHei Light" panose="020B0304030504040204" pitchFamily="34" charset="-122"/>
              </a:rPr>
              <a:t>注册模块、项目模块</a:t>
            </a:r>
            <a:endParaRPr lang="zh-CN" altLang="en-US" sz="2000" b="1" dirty="0">
              <a:latin typeface="Microsoft YaHei UI Light" panose="020B0502040204020203" pitchFamily="34" charset="-122"/>
              <a:ea typeface="Microsoft YaHei UI Light" panose="020B0502040204020203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716810" y="2871605"/>
            <a:ext cx="787400" cy="748102"/>
          </a:xfrm>
          <a:prstGeom prst="ellipse">
            <a:avLst/>
          </a:prstGeom>
          <a:solidFill>
            <a:schemeClr val="accent2">
              <a:lumMod val="50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767610" y="2938619"/>
            <a:ext cx="1028700" cy="614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prstClr val="white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03</a:t>
            </a:r>
            <a:endParaRPr lang="zh-CN" altLang="en-US" sz="3600" dirty="0">
              <a:solidFill>
                <a:prstClr val="white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791546" y="2912810"/>
            <a:ext cx="4056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司徒媛媛</a:t>
            </a:r>
            <a:endParaRPr lang="zh-CN" altLang="en-US" sz="2800" b="1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791544" y="3447460"/>
            <a:ext cx="339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Microsoft JhengHei Light" panose="020B0304030504040204" pitchFamily="34" charset="-122"/>
              </a:rPr>
              <a:t>预约模块、处方模块</a:t>
            </a:r>
            <a:endParaRPr lang="zh-CN" altLang="en-US" sz="2000" b="1" dirty="0">
              <a:latin typeface="Microsoft YaHei UI Light" panose="020B0502040204020203" pitchFamily="34" charset="-122"/>
              <a:ea typeface="Microsoft YaHei UI Light" panose="020B0502040204020203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5716810" y="4124215"/>
            <a:ext cx="787400" cy="78740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767610" y="4194749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prstClr val="white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04</a:t>
            </a:r>
            <a:endParaRPr lang="zh-CN" altLang="en-US" sz="3600" dirty="0">
              <a:solidFill>
                <a:prstClr val="white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791546" y="4112200"/>
            <a:ext cx="4056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欧倩伶</a:t>
            </a:r>
            <a:endParaRPr lang="zh-CN" altLang="en-US" sz="2800" b="1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822028" y="4644985"/>
            <a:ext cx="28134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Microsoft JhengHei Light" panose="020B0304030504040204" pitchFamily="34" charset="-122"/>
              </a:rPr>
              <a:t>诊所模块、统计模块</a:t>
            </a:r>
            <a:endParaRPr lang="zh-CN" altLang="en-US" sz="2000" b="1" dirty="0">
              <a:latin typeface="Microsoft YaHei UI Light" panose="020B0502040204020203" pitchFamily="34" charset="-122"/>
              <a:ea typeface="Microsoft YaHei UI Light" panose="020B0502040204020203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5752779" y="5353553"/>
            <a:ext cx="787400" cy="787400"/>
          </a:xfrm>
          <a:prstGeom prst="ellipse">
            <a:avLst/>
          </a:prstGeom>
          <a:solidFill>
            <a:schemeClr val="accent6">
              <a:lumMod val="7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文本框 7"/>
          <p:cNvSpPr txBox="1"/>
          <p:nvPr/>
        </p:nvSpPr>
        <p:spPr>
          <a:xfrm>
            <a:off x="5817868" y="5427261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prstClr val="white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05</a:t>
            </a:r>
            <a:endParaRPr lang="zh-CN" altLang="en-US" sz="3600" dirty="0">
              <a:solidFill>
                <a:prstClr val="white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31" name="文本框 11"/>
          <p:cNvSpPr txBox="1"/>
          <p:nvPr/>
        </p:nvSpPr>
        <p:spPr>
          <a:xfrm>
            <a:off x="6768685" y="5352948"/>
            <a:ext cx="4056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李</a:t>
            </a:r>
            <a:r>
              <a:rPr lang="zh-CN" altLang="en-US" sz="2800" b="1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洁旋</a:t>
            </a:r>
            <a:endParaRPr lang="zh-CN" altLang="en-US" sz="2800" b="1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2" name="文本框 19"/>
          <p:cNvSpPr txBox="1"/>
          <p:nvPr/>
        </p:nvSpPr>
        <p:spPr>
          <a:xfrm>
            <a:off x="6846568" y="5874908"/>
            <a:ext cx="2880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Microsoft JhengHei Light" panose="020B0304030504040204" pitchFamily="34" charset="-122"/>
              </a:rPr>
              <a:t>登录模块、患者模块</a:t>
            </a:r>
            <a:endParaRPr lang="zh-CN" altLang="en-US" sz="2000" b="1" dirty="0">
              <a:latin typeface="Microsoft YaHei UI Light" panose="020B0502040204020203" pitchFamily="34" charset="-122"/>
              <a:ea typeface="Microsoft YaHei UI Light" panose="020B0502040204020203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75259" y="3560405"/>
            <a:ext cx="848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分工</a:t>
            </a:r>
            <a:endParaRPr lang="zh-CN" altLang="en-US" sz="24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092200" y="584200"/>
            <a:ext cx="6383020" cy="1276528"/>
            <a:chOff x="1092200" y="584200"/>
            <a:chExt cx="3898901" cy="1276528"/>
          </a:xfrm>
        </p:grpSpPr>
        <p:sp>
          <p:nvSpPr>
            <p:cNvPr id="4" name="文本框 3"/>
            <p:cNvSpPr txBox="1"/>
            <p:nvPr/>
          </p:nvSpPr>
          <p:spPr>
            <a:xfrm>
              <a:off x="1092200" y="584200"/>
              <a:ext cx="12827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>
                  <a:solidFill>
                    <a:srgbClr val="719757"/>
                  </a:solidFill>
                  <a:latin typeface="Bauhaus 93" panose="04030905020B02020C02" pitchFamily="82" charset="0"/>
                </a:rPr>
                <a:t>01</a:t>
              </a:r>
              <a:endParaRPr lang="zh-CN" altLang="en-US" sz="6600" dirty="0">
                <a:solidFill>
                  <a:srgbClr val="719757"/>
                </a:solidFill>
                <a:latin typeface="Bauhaus 93" panose="04030905020B02020C02" pitchFamily="82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141537" y="783510"/>
              <a:ext cx="284956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719757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登录模块</a:t>
              </a:r>
              <a:r>
                <a:rPr lang="en-US" altLang="zh-CN" sz="3200" b="1" dirty="0" smtClean="0">
                  <a:solidFill>
                    <a:srgbClr val="719757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—</a:t>
              </a:r>
              <a:r>
                <a:rPr lang="zh-CN" altLang="en-US" sz="3200" b="1" dirty="0" smtClean="0">
                  <a:solidFill>
                    <a:srgbClr val="719757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界面</a:t>
              </a:r>
              <a:r>
                <a:rPr lang="en-US" altLang="zh-CN" sz="3200" b="1" dirty="0" smtClean="0">
                  <a:solidFill>
                    <a:srgbClr val="719757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(</a:t>
              </a:r>
              <a:r>
                <a:rPr lang="zh-CN" altLang="en-US" sz="3200" b="1" dirty="0" smtClean="0">
                  <a:solidFill>
                    <a:srgbClr val="719757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李洁旋</a:t>
              </a:r>
              <a:r>
                <a:rPr lang="en-US" altLang="zh-CN" sz="3200" b="1" dirty="0" smtClean="0">
                  <a:solidFill>
                    <a:srgbClr val="719757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)</a:t>
              </a:r>
              <a:endParaRPr lang="zh-CN" altLang="en-US" sz="3200" b="1" dirty="0">
                <a:solidFill>
                  <a:srgbClr val="719757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70" y="1692299"/>
            <a:ext cx="9560560" cy="497012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12" t="651" r="46420" b="99329"/>
          <a:stretch>
            <a:fillRect/>
          </a:stretch>
        </p:blipFill>
        <p:spPr>
          <a:xfrm>
            <a:off x="2783112" y="2033718"/>
            <a:ext cx="88900" cy="797"/>
          </a:xfrm>
          <a:custGeom>
            <a:avLst/>
            <a:gdLst>
              <a:gd name="connsiteX0" fmla="*/ 0 w 88900"/>
              <a:gd name="connsiteY0" fmla="*/ 0 h 797"/>
              <a:gd name="connsiteX1" fmla="*/ 88900 w 88900"/>
              <a:gd name="connsiteY1" fmla="*/ 0 h 797"/>
              <a:gd name="connsiteX2" fmla="*/ 88900 w 88900"/>
              <a:gd name="connsiteY2" fmla="*/ 797 h 797"/>
              <a:gd name="connsiteX3" fmla="*/ 0 w 88900"/>
              <a:gd name="connsiteY3" fmla="*/ 797 h 797"/>
              <a:gd name="connsiteX4" fmla="*/ 0 w 88900"/>
              <a:gd name="connsiteY4" fmla="*/ 0 h 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900" h="797">
                <a:moveTo>
                  <a:pt x="0" y="0"/>
                </a:moveTo>
                <a:lnTo>
                  <a:pt x="88900" y="0"/>
                </a:lnTo>
                <a:lnTo>
                  <a:pt x="88900" y="797"/>
                </a:lnTo>
                <a:lnTo>
                  <a:pt x="0" y="797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48" name="图片 4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12" t="100001" r="46420" b="-929"/>
          <a:stretch>
            <a:fillRect/>
          </a:stretch>
        </p:blipFill>
        <p:spPr>
          <a:xfrm>
            <a:off x="2783112" y="5978727"/>
            <a:ext cx="88900" cy="36838"/>
          </a:xfrm>
          <a:custGeom>
            <a:avLst/>
            <a:gdLst>
              <a:gd name="connsiteX0" fmla="*/ 0 w 88900"/>
              <a:gd name="connsiteY0" fmla="*/ 0 h 36838"/>
              <a:gd name="connsiteX1" fmla="*/ 88900 w 88900"/>
              <a:gd name="connsiteY1" fmla="*/ 0 h 36838"/>
              <a:gd name="connsiteX2" fmla="*/ 88900 w 88900"/>
              <a:gd name="connsiteY2" fmla="*/ 36838 h 36838"/>
              <a:gd name="connsiteX3" fmla="*/ 0 w 88900"/>
              <a:gd name="connsiteY3" fmla="*/ 36838 h 36838"/>
              <a:gd name="connsiteX4" fmla="*/ 0 w 88900"/>
              <a:gd name="connsiteY4" fmla="*/ 0 h 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900" h="36838">
                <a:moveTo>
                  <a:pt x="0" y="0"/>
                </a:moveTo>
                <a:lnTo>
                  <a:pt x="88900" y="0"/>
                </a:lnTo>
                <a:lnTo>
                  <a:pt x="88900" y="36838"/>
                </a:lnTo>
                <a:lnTo>
                  <a:pt x="0" y="36838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1092200" y="584200"/>
            <a:ext cx="12827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rgbClr val="719757"/>
                </a:solidFill>
                <a:latin typeface="Bauhaus 93" panose="04030905020B02020C02" pitchFamily="82" charset="0"/>
              </a:rPr>
              <a:t>01</a:t>
            </a:r>
            <a:endParaRPr lang="zh-CN" altLang="en-US" sz="6600" dirty="0">
              <a:solidFill>
                <a:srgbClr val="719757"/>
              </a:solidFill>
              <a:latin typeface="Bauhaus 93" panose="04030905020B02020C02" pitchFamily="82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41536" y="783510"/>
            <a:ext cx="54708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登录模块</a:t>
            </a:r>
            <a:r>
              <a:rPr lang="en-US" altLang="zh-CN" sz="3200" b="1" dirty="0" smtClean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—</a:t>
            </a:r>
            <a:r>
              <a:rPr lang="zh-CN" altLang="en-US" sz="3200" b="1" dirty="0" smtClean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校验（李洁旋）</a:t>
            </a:r>
            <a:endParaRPr lang="zh-CN" altLang="en-US" sz="3200" b="1" dirty="0">
              <a:solidFill>
                <a:srgbClr val="71975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03397" y="2609953"/>
            <a:ext cx="46609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机构编码、用户名、密码符合与</a:t>
            </a:r>
            <a:r>
              <a:rPr lang="en-US" altLang="zh-CN" sz="1600" dirty="0" err="1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Json</a:t>
            </a: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文件的登录信息相匹配时才能登录</a:t>
            </a:r>
            <a:r>
              <a:rPr lang="en-US" altLang="zh-CN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,</a:t>
            </a: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否则弹出提示框并清空输入框数据。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912568" y="2027700"/>
            <a:ext cx="186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00" dirty="0" smtClean="0">
                <a:solidFill>
                  <a:srgbClr val="719757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信息匹配</a:t>
            </a:r>
            <a:endParaRPr lang="zh-CN" altLang="en-US" sz="2800" b="1" spc="100" dirty="0">
              <a:solidFill>
                <a:srgbClr val="719757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6116097" y="2090308"/>
            <a:ext cx="736600" cy="390586"/>
          </a:xfrm>
          <a:prstGeom prst="roundRect">
            <a:avLst/>
          </a:prstGeom>
          <a:solidFill>
            <a:srgbClr val="719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19757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192296" y="2038815"/>
            <a:ext cx="660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prstClr val="white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01</a:t>
            </a:r>
            <a:endParaRPr lang="zh-CN" altLang="en-US" sz="2800" dirty="0">
              <a:solidFill>
                <a:prstClr val="white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103397" y="3961528"/>
            <a:ext cx="4660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机构编码、用户名、密码三者皆不为空，否则弹出提示框</a:t>
            </a:r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12568" y="3502271"/>
            <a:ext cx="2665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00" dirty="0" smtClean="0">
                <a:solidFill>
                  <a:srgbClr val="719757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信息不可为空</a:t>
            </a:r>
            <a:endParaRPr lang="zh-CN" altLang="en-US" sz="2800" b="1" spc="100" dirty="0">
              <a:solidFill>
                <a:srgbClr val="719757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6116097" y="3558740"/>
            <a:ext cx="736600" cy="421325"/>
          </a:xfrm>
          <a:prstGeom prst="roundRect">
            <a:avLst/>
          </a:prstGeom>
          <a:solidFill>
            <a:srgbClr val="719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19757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192296" y="3504194"/>
            <a:ext cx="660401" cy="527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prstClr val="white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02</a:t>
            </a:r>
            <a:endParaRPr lang="zh-CN" altLang="en-US" sz="2800" dirty="0">
              <a:solidFill>
                <a:prstClr val="white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3" name="图片 2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25" y="1807845"/>
            <a:ext cx="5461635" cy="4170680"/>
          </a:xfrm>
          <a:prstGeom prst="rect">
            <a:avLst/>
          </a:prstGeom>
        </p:spPr>
      </p:pic>
      <p:pic>
        <p:nvPicPr>
          <p:cNvPr id="8" name="图片 7" descr="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30" y="1859915"/>
            <a:ext cx="5459730" cy="4119245"/>
          </a:xfrm>
          <a:prstGeom prst="rect">
            <a:avLst/>
          </a:prstGeom>
        </p:spPr>
      </p:pic>
      <p:pic>
        <p:nvPicPr>
          <p:cNvPr id="10" name="图片 9" descr="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525" y="1807845"/>
            <a:ext cx="5461635" cy="4170045"/>
          </a:xfrm>
          <a:prstGeom prst="rect">
            <a:avLst/>
          </a:prstGeom>
        </p:spPr>
      </p:pic>
      <p:pic>
        <p:nvPicPr>
          <p:cNvPr id="11" name="图片 10" descr="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430" y="1807845"/>
            <a:ext cx="5459730" cy="416941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7905931" y="5936777"/>
            <a:ext cx="2474992" cy="889794"/>
          </a:xfrm>
          <a:prstGeom prst="rect">
            <a:avLst/>
          </a:prstGeom>
          <a:solidFill>
            <a:srgbClr val="5C6573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92200" y="584200"/>
            <a:ext cx="6610476" cy="1276528"/>
            <a:chOff x="1092200" y="584200"/>
            <a:chExt cx="3898901" cy="1276528"/>
          </a:xfrm>
        </p:grpSpPr>
        <p:sp>
          <p:nvSpPr>
            <p:cNvPr id="3" name="文本框 2"/>
            <p:cNvSpPr txBox="1"/>
            <p:nvPr/>
          </p:nvSpPr>
          <p:spPr>
            <a:xfrm>
              <a:off x="1092200" y="584200"/>
              <a:ext cx="12827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smtClean="0">
                  <a:solidFill>
                    <a:srgbClr val="719757"/>
                  </a:solidFill>
                  <a:latin typeface="Bauhaus 93" panose="04030905020B02020C02" pitchFamily="82" charset="0"/>
                </a:rPr>
                <a:t>02</a:t>
              </a:r>
              <a:endParaRPr lang="zh-CN" altLang="en-US" sz="6600" dirty="0">
                <a:solidFill>
                  <a:srgbClr val="719757"/>
                </a:solidFill>
                <a:latin typeface="Bauhaus 93" panose="04030905020B02020C02" pitchFamily="82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141537" y="783510"/>
              <a:ext cx="284956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注册</a:t>
              </a:r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模块（黎幸意）</a:t>
              </a:r>
              <a:endPara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2016119" y="5883035"/>
            <a:ext cx="2474992" cy="889794"/>
          </a:xfrm>
          <a:prstGeom prst="rect">
            <a:avLst/>
          </a:prstGeom>
          <a:solidFill>
            <a:srgbClr val="5C6573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160270" y="6010051"/>
            <a:ext cx="2274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150" dirty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01 </a:t>
            </a:r>
            <a:r>
              <a:rPr lang="zh-CN" altLang="en-US" sz="24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服务协议</a:t>
            </a:r>
            <a:endParaRPr lang="zh-CN" altLang="en-US" sz="2400" b="1" spc="150" dirty="0">
              <a:solidFill>
                <a:prstClr val="white">
                  <a:lumMod val="95000"/>
                </a:prst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Segoe UI Black" panose="020B0A02040204020203" pitchFamily="34" charset="0"/>
            </a:endParaRPr>
          </a:p>
        </p:txBody>
      </p:sp>
      <p:sp>
        <p:nvSpPr>
          <p:cNvPr id="20" name="文本框 34"/>
          <p:cNvSpPr txBox="1"/>
          <p:nvPr/>
        </p:nvSpPr>
        <p:spPr>
          <a:xfrm>
            <a:off x="7702676" y="6120064"/>
            <a:ext cx="2881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02</a:t>
            </a:r>
            <a:r>
              <a:rPr lang="zh-CN" altLang="en-US" sz="24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提交诊所资质</a:t>
            </a:r>
            <a:endParaRPr lang="zh-CN" altLang="en-US" sz="2400" b="1" spc="150" dirty="0">
              <a:solidFill>
                <a:prstClr val="white">
                  <a:lumMod val="95000"/>
                </a:prst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Segoe UI Black" panose="020B0A02040204020203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781748"/>
            <a:ext cx="5894363" cy="4045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137" y="1793705"/>
            <a:ext cx="6297638" cy="4045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3514" y="1793705"/>
            <a:ext cx="6058485" cy="4045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92200" y="584200"/>
            <a:ext cx="6623050" cy="1276528"/>
            <a:chOff x="1092200" y="584200"/>
            <a:chExt cx="3898901" cy="1276528"/>
          </a:xfrm>
        </p:grpSpPr>
        <p:sp>
          <p:nvSpPr>
            <p:cNvPr id="3" name="文本框 2"/>
            <p:cNvSpPr txBox="1"/>
            <p:nvPr/>
          </p:nvSpPr>
          <p:spPr>
            <a:xfrm>
              <a:off x="1092200" y="584200"/>
              <a:ext cx="12827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smtClean="0">
                  <a:solidFill>
                    <a:srgbClr val="719757"/>
                  </a:solidFill>
                  <a:latin typeface="Bauhaus 93" panose="04030905020B02020C02" pitchFamily="82" charset="0"/>
                </a:rPr>
                <a:t>02</a:t>
              </a:r>
              <a:endParaRPr lang="zh-CN" altLang="en-US" sz="6600" dirty="0">
                <a:solidFill>
                  <a:srgbClr val="719757"/>
                </a:solidFill>
                <a:latin typeface="Bauhaus 93" panose="04030905020B02020C02" pitchFamily="82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141537" y="783510"/>
              <a:ext cx="284956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注册</a:t>
              </a:r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模块（黎幸意）</a:t>
              </a:r>
              <a:endPara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1763400" y="5826764"/>
            <a:ext cx="3117210" cy="889794"/>
          </a:xfrm>
          <a:prstGeom prst="rect">
            <a:avLst/>
          </a:prstGeom>
          <a:solidFill>
            <a:srgbClr val="5C6573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794510" y="6010051"/>
            <a:ext cx="3086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03 </a:t>
            </a:r>
            <a:r>
              <a:rPr lang="zh-CN" altLang="en-US" sz="24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完善诊所信息</a:t>
            </a:r>
            <a:endParaRPr lang="zh-CN" altLang="en-US" sz="2400" b="1" spc="150" dirty="0">
              <a:solidFill>
                <a:prstClr val="white">
                  <a:lumMod val="95000"/>
                </a:prst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Segoe UI Black" panose="020B0A02040204020203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554086" y="5870977"/>
            <a:ext cx="3315844" cy="845581"/>
          </a:xfrm>
          <a:prstGeom prst="rect">
            <a:avLst/>
          </a:prstGeom>
          <a:solidFill>
            <a:schemeClr val="tx1">
              <a:lumMod val="85000"/>
              <a:lumOff val="1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文本框 34"/>
          <p:cNvSpPr txBox="1"/>
          <p:nvPr/>
        </p:nvSpPr>
        <p:spPr>
          <a:xfrm>
            <a:off x="7715250" y="6054264"/>
            <a:ext cx="3040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04</a:t>
            </a:r>
            <a:r>
              <a:rPr lang="zh-CN" altLang="en-US" sz="2400" b="1" spc="150" dirty="0" smtClean="0">
                <a:solidFill>
                  <a:prstClr val="white">
                    <a:lumMod val="95000"/>
                  </a:prst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Black" panose="020B0A02040204020203" pitchFamily="34" charset="0"/>
              </a:rPr>
              <a:t>注册管理员账号</a:t>
            </a:r>
            <a:endParaRPr lang="zh-CN" altLang="en-US" sz="2400" b="1" spc="150" dirty="0">
              <a:solidFill>
                <a:prstClr val="white">
                  <a:lumMod val="95000"/>
                </a:prst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Segoe UI Black" panose="020B0A02040204020203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047" y="1781750"/>
            <a:ext cx="6079291" cy="4045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245" y="1781750"/>
            <a:ext cx="6128756" cy="4045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243" y="1692196"/>
            <a:ext cx="6128757" cy="4134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1636622"/>
            <a:ext cx="7829587" cy="5221378"/>
          </a:xfrm>
          <a:prstGeom prst="rect">
            <a:avLst/>
          </a:prstGeom>
        </p:spPr>
      </p:pic>
      <p:sp>
        <p:nvSpPr>
          <p:cNvPr id="7" name="文本框 104"/>
          <p:cNvSpPr txBox="1"/>
          <p:nvPr/>
        </p:nvSpPr>
        <p:spPr>
          <a:xfrm>
            <a:off x="8177530" y="2795270"/>
            <a:ext cx="1908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编辑信息</a:t>
            </a:r>
            <a:endParaRPr lang="zh-CN" altLang="en-US" sz="2800" b="1" dirty="0">
              <a:solidFill>
                <a:srgbClr val="A7745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文本框 105"/>
          <p:cNvSpPr txBox="1"/>
          <p:nvPr/>
        </p:nvSpPr>
        <p:spPr>
          <a:xfrm>
            <a:off x="8265160" y="3409315"/>
            <a:ext cx="3648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个人信息、账号信息和医生信息数据双向绑定实现修改信息。</a:t>
            </a:r>
            <a:endParaRPr lang="en-US" altLang="zh-CN" sz="1600" dirty="0">
              <a:solidFill>
                <a:prstClr val="black">
                  <a:lumMod val="65000"/>
                  <a:lumOff val="35000"/>
                </a:prst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092200" y="584200"/>
            <a:ext cx="6554470" cy="1276528"/>
            <a:chOff x="1092200" y="584200"/>
            <a:chExt cx="3898901" cy="1276528"/>
          </a:xfrm>
        </p:grpSpPr>
        <p:sp>
          <p:nvSpPr>
            <p:cNvPr id="20" name="文本框 2"/>
            <p:cNvSpPr txBox="1"/>
            <p:nvPr/>
          </p:nvSpPr>
          <p:spPr>
            <a:xfrm>
              <a:off x="1092200" y="584200"/>
              <a:ext cx="1282700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smtClean="0">
                  <a:solidFill>
                    <a:srgbClr val="719757"/>
                  </a:solidFill>
                  <a:latin typeface="Bauhaus 93" panose="04030905020B02020C02" pitchFamily="82" charset="0"/>
                </a:rPr>
                <a:t>03</a:t>
              </a:r>
              <a:endParaRPr lang="zh-CN" altLang="en-US" sz="6600" dirty="0">
                <a:solidFill>
                  <a:srgbClr val="719757"/>
                </a:solidFill>
                <a:latin typeface="Bauhaus 93" panose="04030905020B02020C02" pitchFamily="82" charset="0"/>
              </a:endParaRPr>
            </a:p>
          </p:txBody>
        </p:sp>
        <p:sp>
          <p:nvSpPr>
            <p:cNvPr id="21" name="文本框 3"/>
            <p:cNvSpPr txBox="1"/>
            <p:nvPr/>
          </p:nvSpPr>
          <p:spPr>
            <a:xfrm>
              <a:off x="2141537" y="783510"/>
              <a:ext cx="284956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个人信息</a:t>
              </a:r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模块（潘嘉敏）</a:t>
              </a:r>
              <a:endPara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pic>
        <p:nvPicPr>
          <p:cNvPr id="2" name="图片 1" descr="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550" y="452437"/>
            <a:ext cx="6466840" cy="6314440"/>
          </a:xfrm>
          <a:prstGeom prst="rect">
            <a:avLst/>
          </a:prstGeom>
        </p:spPr>
      </p:pic>
      <p:pic>
        <p:nvPicPr>
          <p:cNvPr id="3" name="图片 2" descr="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550" y="1972309"/>
            <a:ext cx="6543040" cy="2628265"/>
          </a:xfrm>
          <a:prstGeom prst="rect">
            <a:avLst/>
          </a:prstGeom>
        </p:spPr>
      </p:pic>
      <p:pic>
        <p:nvPicPr>
          <p:cNvPr id="4" name="图片 3" descr="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362" y="1691005"/>
            <a:ext cx="6495415" cy="472376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1092200" y="584200"/>
            <a:ext cx="12827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rgbClr val="719757"/>
                </a:solidFill>
                <a:latin typeface="Bauhaus 93" panose="04030905020B02020C02" pitchFamily="82" charset="0"/>
              </a:rPr>
              <a:t>03</a:t>
            </a:r>
            <a:endParaRPr lang="zh-CN" altLang="en-US" sz="6600" dirty="0">
              <a:solidFill>
                <a:srgbClr val="719757"/>
              </a:solidFill>
              <a:latin typeface="Bauhaus 93" panose="04030905020B02020C02" pitchFamily="82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141536" y="783510"/>
            <a:ext cx="6142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个人信息</a:t>
            </a:r>
            <a:r>
              <a:rPr lang="zh-CN" altLang="en-US" sz="3200" b="1" dirty="0" smtClean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模块（潘嘉敏）</a:t>
            </a:r>
            <a:endParaRPr lang="zh-CN" altLang="en-US" sz="3200" b="1" dirty="0">
              <a:solidFill>
                <a:srgbClr val="71975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框 109"/>
          <p:cNvSpPr txBox="1"/>
          <p:nvPr/>
        </p:nvSpPr>
        <p:spPr>
          <a:xfrm>
            <a:off x="8107717" y="2625927"/>
            <a:ext cx="20851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A774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更换头像</a:t>
            </a:r>
            <a:endParaRPr lang="zh-CN" altLang="en-US" sz="2800" b="1" dirty="0">
              <a:solidFill>
                <a:srgbClr val="A7745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文本框 110"/>
          <p:cNvSpPr txBox="1"/>
          <p:nvPr/>
        </p:nvSpPr>
        <p:spPr>
          <a:xfrm>
            <a:off x="8371840" y="3295015"/>
            <a:ext cx="35979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点击头像，弹出选择图片窗口</a:t>
            </a:r>
            <a:endParaRPr lang="en-US" altLang="zh-CN" sz="1600" dirty="0">
              <a:solidFill>
                <a:prstClr val="black">
                  <a:lumMod val="65000"/>
                  <a:lumOff val="35000"/>
                </a:prst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pic>
        <p:nvPicPr>
          <p:cNvPr id="3" name="图片 2" descr="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90" y="1915795"/>
            <a:ext cx="6932295" cy="3964940"/>
          </a:xfrm>
          <a:prstGeom prst="rect">
            <a:avLst/>
          </a:prstGeom>
        </p:spPr>
      </p:pic>
      <p:pic>
        <p:nvPicPr>
          <p:cNvPr id="6" name="图片 5" descr="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475" y="1550670"/>
            <a:ext cx="8039735" cy="4885055"/>
          </a:xfrm>
          <a:prstGeom prst="rect">
            <a:avLst/>
          </a:prstGeom>
        </p:spPr>
      </p:pic>
      <p:pic>
        <p:nvPicPr>
          <p:cNvPr id="7" name="图片 6" descr="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810" y="2240280"/>
            <a:ext cx="5733415" cy="3152140"/>
          </a:xfrm>
          <a:prstGeom prst="rect">
            <a:avLst/>
          </a:prstGeom>
        </p:spPr>
      </p:pic>
      <p:pic>
        <p:nvPicPr>
          <p:cNvPr id="8" name="图片 7" descr="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810" y="2240280"/>
            <a:ext cx="5733415" cy="317119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92200" y="584200"/>
            <a:ext cx="6931660" cy="1276528"/>
            <a:chOff x="1092200" y="584200"/>
            <a:chExt cx="3898901" cy="1276528"/>
          </a:xfrm>
        </p:grpSpPr>
        <p:sp>
          <p:nvSpPr>
            <p:cNvPr id="3" name="文本框 2"/>
            <p:cNvSpPr txBox="1"/>
            <p:nvPr/>
          </p:nvSpPr>
          <p:spPr>
            <a:xfrm>
              <a:off x="1092200" y="584200"/>
              <a:ext cx="1282700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>
                  <a:solidFill>
                    <a:srgbClr val="719757"/>
                  </a:solidFill>
                  <a:latin typeface="Bauhaus 93" panose="04030905020B02020C02" pitchFamily="82" charset="0"/>
                </a:rPr>
                <a:t>04</a:t>
              </a:r>
              <a:endParaRPr lang="zh-CN" altLang="en-US" sz="6600" dirty="0">
                <a:solidFill>
                  <a:srgbClr val="719757"/>
                </a:solidFill>
                <a:latin typeface="Bauhaus 93" panose="04030905020B02020C02" pitchFamily="82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141537" y="783510"/>
              <a:ext cx="284956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首页</a:t>
              </a:r>
              <a:r>
                <a:rPr lang="zh-CN" altLang="en-US" sz="3200" b="1" dirty="0" smtClean="0">
                  <a:solidFill>
                    <a:srgbClr val="719757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模块（潘嘉敏）</a:t>
              </a:r>
              <a:endParaRPr lang="zh-CN" altLang="en-US" sz="3200" b="1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154236" y="1254725"/>
              <a:ext cx="185243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icrosoft YaHei UI Light" panose="020B0502040204020203" pitchFamily="34" charset="-122"/>
                  <a:ea typeface="Microsoft YaHei UI Light" panose="020B0502040204020203" pitchFamily="34" charset="-122"/>
                </a:rPr>
                <a:t>Add  Your  text  here</a:t>
              </a:r>
              <a:endParaRPr lang="zh-CN" altLang="en-US" sz="1400" dirty="0">
                <a:solidFill>
                  <a:prstClr val="black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endParaRPr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965" y="3672412"/>
            <a:ext cx="7302638" cy="3186111"/>
          </a:xfrm>
          <a:custGeom>
            <a:avLst/>
            <a:gdLst>
              <a:gd name="connsiteX0" fmla="*/ 3300054 w 6600108"/>
              <a:gd name="connsiteY0" fmla="*/ 0 h 3086100"/>
              <a:gd name="connsiteX1" fmla="*/ 6591284 w 6600108"/>
              <a:gd name="connsiteY1" fmla="*/ 2970055 h 3086100"/>
              <a:gd name="connsiteX2" fmla="*/ 6600108 w 6600108"/>
              <a:gd name="connsiteY2" fmla="*/ 3086100 h 3086100"/>
              <a:gd name="connsiteX3" fmla="*/ 0 w 6600108"/>
              <a:gd name="connsiteY3" fmla="*/ 3086100 h 3086100"/>
              <a:gd name="connsiteX4" fmla="*/ 8824 w 6600108"/>
              <a:gd name="connsiteY4" fmla="*/ 2970055 h 3086100"/>
              <a:gd name="connsiteX5" fmla="*/ 3300054 w 6600108"/>
              <a:gd name="connsiteY5" fmla="*/ 0 h 308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600108" h="3086100">
                <a:moveTo>
                  <a:pt x="3300054" y="0"/>
                </a:moveTo>
                <a:cubicBezTo>
                  <a:pt x="5012988" y="0"/>
                  <a:pt x="6421865" y="1301819"/>
                  <a:pt x="6591284" y="2970055"/>
                </a:cubicBezTo>
                <a:lnTo>
                  <a:pt x="6600108" y="3086100"/>
                </a:lnTo>
                <a:lnTo>
                  <a:pt x="0" y="3086100"/>
                </a:lnTo>
                <a:lnTo>
                  <a:pt x="8824" y="2970055"/>
                </a:lnTo>
                <a:cubicBezTo>
                  <a:pt x="178243" y="1301819"/>
                  <a:pt x="1587121" y="0"/>
                  <a:pt x="3300054" y="0"/>
                </a:cubicBezTo>
                <a:close/>
              </a:path>
            </a:pathLst>
          </a:custGeom>
        </p:spPr>
      </p:pic>
      <p:sp>
        <p:nvSpPr>
          <p:cNvPr id="16" name="文本框 15"/>
          <p:cNvSpPr txBox="1"/>
          <p:nvPr/>
        </p:nvSpPr>
        <p:spPr>
          <a:xfrm>
            <a:off x="2155733" y="2175024"/>
            <a:ext cx="793133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首页是有四个板块组成：今日预约、今日排班、月度统计和最新动态组成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016501" y="2844800"/>
            <a:ext cx="20851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首页界面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332309" y="4414123"/>
            <a:ext cx="20851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月度统计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9018905" y="4503420"/>
            <a:ext cx="32067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71975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预约、排班和动态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8558714" y="3272362"/>
            <a:ext cx="3402106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今日预约板块显示医院最新预约的信息；今日排班是医生之间的实时排班；最新动态是系统增删改的动态信息。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673847" y="3583126"/>
            <a:ext cx="340210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月度统计是对过去</a:t>
            </a:r>
            <a:r>
              <a:rPr lang="en-US" altLang="zh-CN" b="1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30</a:t>
            </a:r>
            <a:r>
              <a:rPr lang="zh-CN" altLang="en-US" b="1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天门诊人次的统计和收费金额的统计</a:t>
            </a:r>
          </a:p>
        </p:txBody>
      </p:sp>
      <p:pic>
        <p:nvPicPr>
          <p:cNvPr id="6" name="图片 5" descr="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025" y="2850515"/>
            <a:ext cx="6447790" cy="3828415"/>
          </a:xfrm>
          <a:prstGeom prst="rect">
            <a:avLst/>
          </a:prstGeom>
        </p:spPr>
      </p:pic>
      <p:pic>
        <p:nvPicPr>
          <p:cNvPr id="7" name="图片 6" descr="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4025" y="2859405"/>
            <a:ext cx="3733165" cy="3809365"/>
          </a:xfrm>
          <a:prstGeom prst="rect">
            <a:avLst/>
          </a:prstGeom>
        </p:spPr>
      </p:pic>
      <p:pic>
        <p:nvPicPr>
          <p:cNvPr id="8" name="图片 7" descr="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4500" y="2844800"/>
            <a:ext cx="6457315" cy="3866515"/>
          </a:xfrm>
          <a:prstGeom prst="rect">
            <a:avLst/>
          </a:prstGeom>
        </p:spPr>
      </p:pic>
      <p:pic>
        <p:nvPicPr>
          <p:cNvPr id="9" name="图片 8" descr="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2595" y="2850515"/>
            <a:ext cx="3771265" cy="382841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暖森</Template>
  <TotalTime>228</TotalTime>
  <Words>513</Words>
  <Application>Microsoft Office PowerPoint</Application>
  <PresentationFormat>自定义</PresentationFormat>
  <Paragraphs>104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4" baseType="lpstr">
      <vt:lpstr>Arial</vt:lpstr>
      <vt:lpstr>宋体</vt:lpstr>
      <vt:lpstr>Microsoft YaHei UI</vt:lpstr>
      <vt:lpstr>Calibri Light</vt:lpstr>
      <vt:lpstr>Malgun Gothic</vt:lpstr>
      <vt:lpstr>MS UI Gothic</vt:lpstr>
      <vt:lpstr>Microsoft YaHei UI Light</vt:lpstr>
      <vt:lpstr>Arial Unicode MS</vt:lpstr>
      <vt:lpstr>Microsoft JhengHei Light</vt:lpstr>
      <vt:lpstr>Microsoft JhengHei</vt:lpstr>
      <vt:lpstr>Calibri</vt:lpstr>
      <vt:lpstr>Segoe UI Black</vt:lpstr>
      <vt:lpstr>Bauhaus 93</vt:lpstr>
      <vt:lpstr>Microsoft JhengHei UI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Buffoon</dc:creator>
  <cp:lastModifiedBy>admin</cp:lastModifiedBy>
  <cp:revision>44</cp:revision>
  <dcterms:created xsi:type="dcterms:W3CDTF">2015-10-30T15:23:00Z</dcterms:created>
  <dcterms:modified xsi:type="dcterms:W3CDTF">2017-08-11T03:28:13Z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2052-10.1.0.6489</vt:lpwstr>
  </property>
</Properties>
</file>

<file path=docProps/thumbnail.jpeg>
</file>